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58"/>
  </p:notesMasterIdLst>
  <p:sldIdLst>
    <p:sldId id="275" r:id="rId5"/>
    <p:sldId id="371" r:id="rId6"/>
    <p:sldId id="347" r:id="rId7"/>
    <p:sldId id="4388" r:id="rId8"/>
    <p:sldId id="376" r:id="rId9"/>
    <p:sldId id="374" r:id="rId10"/>
    <p:sldId id="4389" r:id="rId11"/>
    <p:sldId id="4390" r:id="rId12"/>
    <p:sldId id="4391" r:id="rId13"/>
    <p:sldId id="4456" r:id="rId14"/>
    <p:sldId id="354" r:id="rId15"/>
    <p:sldId id="4392" r:id="rId16"/>
    <p:sldId id="4393" r:id="rId17"/>
    <p:sldId id="4396" r:id="rId18"/>
    <p:sldId id="4397" r:id="rId19"/>
    <p:sldId id="4384" r:id="rId20"/>
    <p:sldId id="4399" r:id="rId21"/>
    <p:sldId id="4455" r:id="rId22"/>
    <p:sldId id="4439" r:id="rId23"/>
    <p:sldId id="348" r:id="rId24"/>
    <p:sldId id="372" r:id="rId25"/>
    <p:sldId id="4400" r:id="rId26"/>
    <p:sldId id="4401" r:id="rId27"/>
    <p:sldId id="4402" r:id="rId28"/>
    <p:sldId id="4403" r:id="rId29"/>
    <p:sldId id="4404" r:id="rId30"/>
    <p:sldId id="349" r:id="rId31"/>
    <p:sldId id="4405" r:id="rId32"/>
    <p:sldId id="4406" r:id="rId33"/>
    <p:sldId id="4407" r:id="rId34"/>
    <p:sldId id="4408" r:id="rId35"/>
    <p:sldId id="4409" r:id="rId36"/>
    <p:sldId id="4387" r:id="rId37"/>
    <p:sldId id="4410" r:id="rId38"/>
    <p:sldId id="4413" r:id="rId39"/>
    <p:sldId id="4412" r:id="rId40"/>
    <p:sldId id="4414" r:id="rId41"/>
    <p:sldId id="4415" r:id="rId42"/>
    <p:sldId id="4416" r:id="rId43"/>
    <p:sldId id="4395" r:id="rId44"/>
    <p:sldId id="4440" r:id="rId45"/>
    <p:sldId id="4441" r:id="rId46"/>
    <p:sldId id="4442" r:id="rId47"/>
    <p:sldId id="4444" r:id="rId48"/>
    <p:sldId id="4443" r:id="rId49"/>
    <p:sldId id="4445" r:id="rId50"/>
    <p:sldId id="4447" r:id="rId51"/>
    <p:sldId id="4448" r:id="rId52"/>
    <p:sldId id="4450" r:id="rId53"/>
    <p:sldId id="4451" r:id="rId54"/>
    <p:sldId id="4452" r:id="rId55"/>
    <p:sldId id="4453" r:id="rId56"/>
    <p:sldId id="4457"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2B030D-011A-8B4F-9112-49A488042403}" name="Paula Whyte ( Momentum Consulting )" initials="PW(MC)" userId="Paula Whyte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220F"/>
    <a:srgbClr val="6D6A3A"/>
    <a:srgbClr val="A23B23"/>
    <a:srgbClr val="404F2F"/>
    <a:srgbClr val="E6E6E6"/>
    <a:srgbClr val="F5C05B"/>
    <a:srgbClr val="FFD88B"/>
    <a:srgbClr val="CC9131"/>
    <a:srgbClr val="F9A169"/>
    <a:srgbClr val="E3E2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FB3F99-63D5-40CF-90A3-68A3AC8D69BA}" v="896" dt="2022-08-29T15:36:25.88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309" autoAdjust="0"/>
    <p:restoredTop sz="94729"/>
  </p:normalViewPr>
  <p:slideViewPr>
    <p:cSldViewPr snapToGrid="0" snapToObjects="1">
      <p:cViewPr varScale="1">
        <p:scale>
          <a:sx n="75" d="100"/>
          <a:sy n="75" d="100"/>
        </p:scale>
        <p:origin x="18" y="106"/>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microsoft.com/office/2015/10/relationships/revisionInfo" Target="revisionInfo.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microsoft.com/office/2018/10/relationships/authors" Target="author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B589C59-1CC1-4433-B26F-43CB3050328F}" type="doc">
      <dgm:prSet loTypeId="urn:microsoft.com/office/officeart/2009/layout/CircleArrowProcess" loCatId="cycle" qsTypeId="urn:microsoft.com/office/officeart/2005/8/quickstyle/simple1" qsCatId="simple" csTypeId="urn:microsoft.com/office/officeart/2005/8/colors/colorful1" csCatId="colorful" phldr="1"/>
      <dgm:spPr/>
      <dgm:t>
        <a:bodyPr/>
        <a:lstStyle/>
        <a:p>
          <a:endParaRPr lang="en-GB"/>
        </a:p>
      </dgm:t>
    </dgm:pt>
    <dgm:pt modelId="{023DE8A0-C4D3-4809-A441-73E90D4DB5B1}">
      <dgm:prSet phldrT="[Text]" custT="1"/>
      <dgm:spPr/>
      <dgm:t>
        <a:bodyPr/>
        <a:lstStyle/>
        <a:p>
          <a:r>
            <a:rPr lang="en-GB" sz="1800" b="1" dirty="0">
              <a:solidFill>
                <a:srgbClr val="6D6A3A"/>
              </a:solidFill>
            </a:rPr>
            <a:t>Vita </a:t>
          </a:r>
          <a:r>
            <a:rPr lang="en-GB" sz="1800" b="1" dirty="0" err="1">
              <a:solidFill>
                <a:srgbClr val="6D6A3A"/>
              </a:solidFill>
            </a:rPr>
            <a:t>umana</a:t>
          </a:r>
          <a:endParaRPr lang="en-GB" sz="1800" b="1" dirty="0">
            <a:solidFill>
              <a:srgbClr val="6D6A3A"/>
            </a:solidFill>
          </a:endParaRPr>
        </a:p>
      </dgm:t>
    </dgm:pt>
    <dgm:pt modelId="{A9EC5D95-653C-4744-A81A-0C913EC15014}" type="parTrans" cxnId="{E0E571F0-875D-466C-983D-BF4F38745119}">
      <dgm:prSet/>
      <dgm:spPr/>
      <dgm:t>
        <a:bodyPr/>
        <a:lstStyle/>
        <a:p>
          <a:endParaRPr lang="en-GB">
            <a:solidFill>
              <a:srgbClr val="6D6A3A"/>
            </a:solidFill>
          </a:endParaRPr>
        </a:p>
      </dgm:t>
    </dgm:pt>
    <dgm:pt modelId="{1F9A7B70-4AF6-46E3-96F9-66E5483DC1B2}" type="sibTrans" cxnId="{E0E571F0-875D-466C-983D-BF4F38745119}">
      <dgm:prSet/>
      <dgm:spPr/>
      <dgm:t>
        <a:bodyPr/>
        <a:lstStyle/>
        <a:p>
          <a:endParaRPr lang="en-GB">
            <a:solidFill>
              <a:srgbClr val="6D6A3A"/>
            </a:solidFill>
          </a:endParaRPr>
        </a:p>
      </dgm:t>
    </dgm:pt>
    <dgm:pt modelId="{69AFDA54-E72E-41A9-B2D6-B670EAD2FB27}">
      <dgm:prSet phldrT="[Text]" custT="1"/>
      <dgm:spPr/>
      <dgm:t>
        <a:bodyPr/>
        <a:lstStyle/>
        <a:p>
          <a:r>
            <a:rPr lang="en-GB" sz="1800" b="1" dirty="0" err="1">
              <a:solidFill>
                <a:srgbClr val="6D6A3A"/>
              </a:solidFill>
            </a:rPr>
            <a:t>connessione</a:t>
          </a:r>
          <a:endParaRPr lang="en-GB" sz="1800" b="1" dirty="0">
            <a:solidFill>
              <a:srgbClr val="6D6A3A"/>
            </a:solidFill>
          </a:endParaRPr>
        </a:p>
      </dgm:t>
    </dgm:pt>
    <dgm:pt modelId="{8267971E-F140-4C83-8CC2-7F06ADDA6C42}" type="parTrans" cxnId="{334101A6-AC06-4F5E-A9E6-487B7D623575}">
      <dgm:prSet/>
      <dgm:spPr/>
      <dgm:t>
        <a:bodyPr/>
        <a:lstStyle/>
        <a:p>
          <a:endParaRPr lang="en-GB">
            <a:solidFill>
              <a:srgbClr val="6D6A3A"/>
            </a:solidFill>
          </a:endParaRPr>
        </a:p>
      </dgm:t>
    </dgm:pt>
    <dgm:pt modelId="{AA394835-73FD-4828-8214-AB4ED369CE63}" type="sibTrans" cxnId="{334101A6-AC06-4F5E-A9E6-487B7D623575}">
      <dgm:prSet/>
      <dgm:spPr/>
      <dgm:t>
        <a:bodyPr/>
        <a:lstStyle/>
        <a:p>
          <a:endParaRPr lang="en-GB">
            <a:solidFill>
              <a:srgbClr val="6D6A3A"/>
            </a:solidFill>
          </a:endParaRPr>
        </a:p>
      </dgm:t>
    </dgm:pt>
    <dgm:pt modelId="{C068F6ED-EC00-4115-8C1B-189B27B66206}">
      <dgm:prSet phldrT="[Text]" custT="1"/>
      <dgm:spPr/>
      <dgm:t>
        <a:bodyPr/>
        <a:lstStyle/>
        <a:p>
          <a:r>
            <a:rPr lang="en-GB" sz="1800" b="1" dirty="0" err="1">
              <a:solidFill>
                <a:srgbClr val="6D6A3A"/>
              </a:solidFill>
            </a:rPr>
            <a:t>impegno</a:t>
          </a:r>
          <a:endParaRPr lang="en-GB" sz="1800" b="1" dirty="0">
            <a:solidFill>
              <a:srgbClr val="6D6A3A"/>
            </a:solidFill>
          </a:endParaRPr>
        </a:p>
      </dgm:t>
    </dgm:pt>
    <dgm:pt modelId="{47438981-1635-4951-B4A6-097780983E64}" type="parTrans" cxnId="{C7029F07-687D-4726-A34D-69DA2C108F69}">
      <dgm:prSet/>
      <dgm:spPr/>
      <dgm:t>
        <a:bodyPr/>
        <a:lstStyle/>
        <a:p>
          <a:endParaRPr lang="en-GB">
            <a:solidFill>
              <a:srgbClr val="6D6A3A"/>
            </a:solidFill>
          </a:endParaRPr>
        </a:p>
      </dgm:t>
    </dgm:pt>
    <dgm:pt modelId="{E6338063-D4AA-4700-9E75-087B82EE416F}" type="sibTrans" cxnId="{C7029F07-687D-4726-A34D-69DA2C108F69}">
      <dgm:prSet/>
      <dgm:spPr/>
      <dgm:t>
        <a:bodyPr/>
        <a:lstStyle/>
        <a:p>
          <a:endParaRPr lang="en-GB">
            <a:solidFill>
              <a:srgbClr val="6D6A3A"/>
            </a:solidFill>
          </a:endParaRPr>
        </a:p>
      </dgm:t>
    </dgm:pt>
    <dgm:pt modelId="{628C1BD2-C737-4598-8D90-4AFF4B2E6DF1}">
      <dgm:prSet/>
      <dgm:spPr/>
      <dgm:t>
        <a:bodyPr/>
        <a:lstStyle/>
        <a:p>
          <a:endParaRPr lang="en-GB">
            <a:solidFill>
              <a:srgbClr val="6D6A3A"/>
            </a:solidFill>
          </a:endParaRPr>
        </a:p>
      </dgm:t>
    </dgm:pt>
    <dgm:pt modelId="{4E50988A-A983-4733-A17E-0766BD930FD1}" type="parTrans" cxnId="{BFE25D40-712D-445A-B52A-812D60CD2F3D}">
      <dgm:prSet/>
      <dgm:spPr/>
      <dgm:t>
        <a:bodyPr/>
        <a:lstStyle/>
        <a:p>
          <a:endParaRPr lang="en-GB">
            <a:solidFill>
              <a:srgbClr val="6D6A3A"/>
            </a:solidFill>
          </a:endParaRPr>
        </a:p>
      </dgm:t>
    </dgm:pt>
    <dgm:pt modelId="{87B681E4-2165-4222-A39C-F1979C9F7E67}" type="sibTrans" cxnId="{BFE25D40-712D-445A-B52A-812D60CD2F3D}">
      <dgm:prSet/>
      <dgm:spPr/>
      <dgm:t>
        <a:bodyPr/>
        <a:lstStyle/>
        <a:p>
          <a:endParaRPr lang="en-GB">
            <a:solidFill>
              <a:srgbClr val="6D6A3A"/>
            </a:solidFill>
          </a:endParaRPr>
        </a:p>
      </dgm:t>
    </dgm:pt>
    <dgm:pt modelId="{F7D9F4AA-34DF-4176-8849-855886FD92AD}">
      <dgm:prSet/>
      <dgm:spPr/>
      <dgm:t>
        <a:bodyPr/>
        <a:lstStyle/>
        <a:p>
          <a:endParaRPr lang="en-GB">
            <a:solidFill>
              <a:srgbClr val="6D6A3A"/>
            </a:solidFill>
          </a:endParaRPr>
        </a:p>
      </dgm:t>
    </dgm:pt>
    <dgm:pt modelId="{64AE266C-B3FE-47A1-80DF-5A2259C9A1DA}" type="parTrans" cxnId="{F47A6E70-4CEF-4F88-B9AC-78CD63CB5B97}">
      <dgm:prSet/>
      <dgm:spPr/>
      <dgm:t>
        <a:bodyPr/>
        <a:lstStyle/>
        <a:p>
          <a:endParaRPr lang="en-GB">
            <a:solidFill>
              <a:srgbClr val="6D6A3A"/>
            </a:solidFill>
          </a:endParaRPr>
        </a:p>
      </dgm:t>
    </dgm:pt>
    <dgm:pt modelId="{26FF87D1-9406-41C4-9DC8-EAC4D5B1AB74}" type="sibTrans" cxnId="{F47A6E70-4CEF-4F88-B9AC-78CD63CB5B97}">
      <dgm:prSet/>
      <dgm:spPr/>
      <dgm:t>
        <a:bodyPr/>
        <a:lstStyle/>
        <a:p>
          <a:endParaRPr lang="en-GB">
            <a:solidFill>
              <a:srgbClr val="6D6A3A"/>
            </a:solidFill>
          </a:endParaRPr>
        </a:p>
      </dgm:t>
    </dgm:pt>
    <dgm:pt modelId="{C225C859-E114-4E07-9870-095F32CD7BE7}" type="pres">
      <dgm:prSet presAssocID="{7B589C59-1CC1-4433-B26F-43CB3050328F}" presName="Name0" presStyleCnt="0">
        <dgm:presLayoutVars>
          <dgm:chMax val="7"/>
          <dgm:chPref val="7"/>
          <dgm:dir/>
          <dgm:animLvl val="lvl"/>
        </dgm:presLayoutVars>
      </dgm:prSet>
      <dgm:spPr/>
    </dgm:pt>
    <dgm:pt modelId="{276B660F-4CB0-4908-8AB1-87FD4197EDB3}" type="pres">
      <dgm:prSet presAssocID="{023DE8A0-C4D3-4809-A441-73E90D4DB5B1}" presName="Accent1" presStyleCnt="0"/>
      <dgm:spPr/>
    </dgm:pt>
    <dgm:pt modelId="{71710239-B532-4E78-9065-A4D3973F839D}" type="pres">
      <dgm:prSet presAssocID="{023DE8A0-C4D3-4809-A441-73E90D4DB5B1}" presName="Accent" presStyleLbl="node1" presStyleIdx="0" presStyleCnt="5" custLinFactNeighborX="524" custLinFactNeighborY="-400"/>
      <dgm:spPr>
        <a:solidFill>
          <a:srgbClr val="A23B23"/>
        </a:solidFill>
      </dgm:spPr>
    </dgm:pt>
    <dgm:pt modelId="{1505374F-495B-4D56-A20C-885FBBC08E57}" type="pres">
      <dgm:prSet presAssocID="{023DE8A0-C4D3-4809-A441-73E90D4DB5B1}" presName="Parent1" presStyleLbl="revTx" presStyleIdx="0" presStyleCnt="5">
        <dgm:presLayoutVars>
          <dgm:chMax val="1"/>
          <dgm:chPref val="1"/>
          <dgm:bulletEnabled val="1"/>
        </dgm:presLayoutVars>
      </dgm:prSet>
      <dgm:spPr/>
    </dgm:pt>
    <dgm:pt modelId="{4A8F3256-BCAD-4A68-8D0F-2251A4A1E0EC}" type="pres">
      <dgm:prSet presAssocID="{69AFDA54-E72E-41A9-B2D6-B670EAD2FB27}" presName="Accent2" presStyleCnt="0"/>
      <dgm:spPr/>
    </dgm:pt>
    <dgm:pt modelId="{AC9A05DD-2CB6-4414-835B-9330C3547636}" type="pres">
      <dgm:prSet presAssocID="{69AFDA54-E72E-41A9-B2D6-B670EAD2FB27}" presName="Accent" presStyleLbl="node1" presStyleIdx="1" presStyleCnt="5"/>
      <dgm:spPr/>
    </dgm:pt>
    <dgm:pt modelId="{1B1DC3BB-970D-496A-9C8D-2B06E75C2289}" type="pres">
      <dgm:prSet presAssocID="{69AFDA54-E72E-41A9-B2D6-B670EAD2FB27}" presName="Parent2" presStyleLbl="revTx" presStyleIdx="1" presStyleCnt="5" custScaleX="154088" custLinFactNeighborX="18489" custLinFactNeighborY="-15531">
        <dgm:presLayoutVars>
          <dgm:chMax val="1"/>
          <dgm:chPref val="1"/>
          <dgm:bulletEnabled val="1"/>
        </dgm:presLayoutVars>
      </dgm:prSet>
      <dgm:spPr/>
    </dgm:pt>
    <dgm:pt modelId="{5BB918E6-00AF-43D0-AE58-B0E1272B4035}" type="pres">
      <dgm:prSet presAssocID="{628C1BD2-C737-4598-8D90-4AFF4B2E6DF1}" presName="Accent3" presStyleCnt="0"/>
      <dgm:spPr/>
    </dgm:pt>
    <dgm:pt modelId="{B6F44495-37CA-4335-B6DB-935563211BF8}" type="pres">
      <dgm:prSet presAssocID="{628C1BD2-C737-4598-8D90-4AFF4B2E6DF1}" presName="Accent" presStyleLbl="node1" presStyleIdx="2" presStyleCnt="5"/>
      <dgm:spPr>
        <a:solidFill>
          <a:srgbClr val="568754"/>
        </a:solidFill>
      </dgm:spPr>
    </dgm:pt>
    <dgm:pt modelId="{FF09A6C7-8E02-4A5B-BDAB-305A114F69D4}" type="pres">
      <dgm:prSet presAssocID="{628C1BD2-C737-4598-8D90-4AFF4B2E6DF1}" presName="Parent3" presStyleLbl="revTx" presStyleIdx="2" presStyleCnt="5">
        <dgm:presLayoutVars>
          <dgm:chMax val="1"/>
          <dgm:chPref val="1"/>
          <dgm:bulletEnabled val="1"/>
        </dgm:presLayoutVars>
      </dgm:prSet>
      <dgm:spPr/>
    </dgm:pt>
    <dgm:pt modelId="{1B560770-673C-4992-A98E-8A93C612DC5E}" type="pres">
      <dgm:prSet presAssocID="{F7D9F4AA-34DF-4176-8849-855886FD92AD}" presName="Accent4" presStyleCnt="0"/>
      <dgm:spPr/>
    </dgm:pt>
    <dgm:pt modelId="{52157ABB-FF05-4197-9C8A-6AF3624DFB6E}" type="pres">
      <dgm:prSet presAssocID="{F7D9F4AA-34DF-4176-8849-855886FD92AD}" presName="Accent" presStyleLbl="node1" presStyleIdx="3" presStyleCnt="5" custLinFactNeighborY="1721"/>
      <dgm:spPr>
        <a:solidFill>
          <a:srgbClr val="F0985E"/>
        </a:solidFill>
      </dgm:spPr>
    </dgm:pt>
    <dgm:pt modelId="{0AD1255B-1FB6-4BAF-98C9-3D96D0A710CF}" type="pres">
      <dgm:prSet presAssocID="{F7D9F4AA-34DF-4176-8849-855886FD92AD}" presName="Parent4" presStyleLbl="revTx" presStyleIdx="3" presStyleCnt="5">
        <dgm:presLayoutVars>
          <dgm:chMax val="1"/>
          <dgm:chPref val="1"/>
          <dgm:bulletEnabled val="1"/>
        </dgm:presLayoutVars>
      </dgm:prSet>
      <dgm:spPr/>
    </dgm:pt>
    <dgm:pt modelId="{134535DB-0298-46C3-B563-D0DCD2CC2680}" type="pres">
      <dgm:prSet presAssocID="{C068F6ED-EC00-4115-8C1B-189B27B66206}" presName="Accent5" presStyleCnt="0"/>
      <dgm:spPr/>
    </dgm:pt>
    <dgm:pt modelId="{73728A22-AFC3-4C98-9F4D-8887CE3FCAF0}" type="pres">
      <dgm:prSet presAssocID="{C068F6ED-EC00-4115-8C1B-189B27B66206}" presName="Accent" presStyleLbl="node1" presStyleIdx="4" presStyleCnt="5"/>
      <dgm:spPr/>
    </dgm:pt>
    <dgm:pt modelId="{09910F41-BB71-4E21-B786-28D38773B4F7}" type="pres">
      <dgm:prSet presAssocID="{C068F6ED-EC00-4115-8C1B-189B27B66206}" presName="Parent5" presStyleLbl="revTx" presStyleIdx="4" presStyleCnt="5" custScaleX="144304" custLinFactNeighborX="-16309" custLinFactNeighborY="-20379">
        <dgm:presLayoutVars>
          <dgm:chMax val="1"/>
          <dgm:chPref val="1"/>
          <dgm:bulletEnabled val="1"/>
        </dgm:presLayoutVars>
      </dgm:prSet>
      <dgm:spPr/>
    </dgm:pt>
  </dgm:ptLst>
  <dgm:cxnLst>
    <dgm:cxn modelId="{C7029F07-687D-4726-A34D-69DA2C108F69}" srcId="{7B589C59-1CC1-4433-B26F-43CB3050328F}" destId="{C068F6ED-EC00-4115-8C1B-189B27B66206}" srcOrd="4" destOrd="0" parTransId="{47438981-1635-4951-B4A6-097780983E64}" sibTransId="{E6338063-D4AA-4700-9E75-087B82EE416F}"/>
    <dgm:cxn modelId="{BFE25D40-712D-445A-B52A-812D60CD2F3D}" srcId="{7B589C59-1CC1-4433-B26F-43CB3050328F}" destId="{628C1BD2-C737-4598-8D90-4AFF4B2E6DF1}" srcOrd="2" destOrd="0" parTransId="{4E50988A-A983-4733-A17E-0766BD930FD1}" sibTransId="{87B681E4-2165-4222-A39C-F1979C9F7E67}"/>
    <dgm:cxn modelId="{F47A6E70-4CEF-4F88-B9AC-78CD63CB5B97}" srcId="{7B589C59-1CC1-4433-B26F-43CB3050328F}" destId="{F7D9F4AA-34DF-4176-8849-855886FD92AD}" srcOrd="3" destOrd="0" parTransId="{64AE266C-B3FE-47A1-80DF-5A2259C9A1DA}" sibTransId="{26FF87D1-9406-41C4-9DC8-EAC4D5B1AB74}"/>
    <dgm:cxn modelId="{C6FD1C51-091A-4A80-9B04-957C5E91856E}" type="presOf" srcId="{69AFDA54-E72E-41A9-B2D6-B670EAD2FB27}" destId="{1B1DC3BB-970D-496A-9C8D-2B06E75C2289}" srcOrd="0" destOrd="0" presId="urn:microsoft.com/office/officeart/2009/layout/CircleArrowProcess"/>
    <dgm:cxn modelId="{5374827B-D7C6-4B5E-B36E-DDD1A364497C}" type="presOf" srcId="{7B589C59-1CC1-4433-B26F-43CB3050328F}" destId="{C225C859-E114-4E07-9870-095F32CD7BE7}" srcOrd="0" destOrd="0" presId="urn:microsoft.com/office/officeart/2009/layout/CircleArrowProcess"/>
    <dgm:cxn modelId="{E91CE584-DEA0-4B6D-943B-1DA6181E9400}" type="presOf" srcId="{023DE8A0-C4D3-4809-A441-73E90D4DB5B1}" destId="{1505374F-495B-4D56-A20C-885FBBC08E57}" srcOrd="0" destOrd="0" presId="urn:microsoft.com/office/officeart/2009/layout/CircleArrowProcess"/>
    <dgm:cxn modelId="{5F860393-8FFB-4F0B-80E5-7E5CE75CE90A}" type="presOf" srcId="{F7D9F4AA-34DF-4176-8849-855886FD92AD}" destId="{0AD1255B-1FB6-4BAF-98C9-3D96D0A710CF}" srcOrd="0" destOrd="0" presId="urn:microsoft.com/office/officeart/2009/layout/CircleArrowProcess"/>
    <dgm:cxn modelId="{334101A6-AC06-4F5E-A9E6-487B7D623575}" srcId="{7B589C59-1CC1-4433-B26F-43CB3050328F}" destId="{69AFDA54-E72E-41A9-B2D6-B670EAD2FB27}" srcOrd="1" destOrd="0" parTransId="{8267971E-F140-4C83-8CC2-7F06ADDA6C42}" sibTransId="{AA394835-73FD-4828-8214-AB4ED369CE63}"/>
    <dgm:cxn modelId="{F20C4BB2-9220-4BD5-B868-BF59B9F8A7E8}" type="presOf" srcId="{C068F6ED-EC00-4115-8C1B-189B27B66206}" destId="{09910F41-BB71-4E21-B786-28D38773B4F7}" srcOrd="0" destOrd="0" presId="urn:microsoft.com/office/officeart/2009/layout/CircleArrowProcess"/>
    <dgm:cxn modelId="{F5FD88C3-EA9D-4479-AF30-361C89BE486A}" type="presOf" srcId="{628C1BD2-C737-4598-8D90-4AFF4B2E6DF1}" destId="{FF09A6C7-8E02-4A5B-BDAB-305A114F69D4}" srcOrd="0" destOrd="0" presId="urn:microsoft.com/office/officeart/2009/layout/CircleArrowProcess"/>
    <dgm:cxn modelId="{E0E571F0-875D-466C-983D-BF4F38745119}" srcId="{7B589C59-1CC1-4433-B26F-43CB3050328F}" destId="{023DE8A0-C4D3-4809-A441-73E90D4DB5B1}" srcOrd="0" destOrd="0" parTransId="{A9EC5D95-653C-4744-A81A-0C913EC15014}" sibTransId="{1F9A7B70-4AF6-46E3-96F9-66E5483DC1B2}"/>
    <dgm:cxn modelId="{ECCBC11C-5C41-4BA1-8657-0B1BCC514891}" type="presParOf" srcId="{C225C859-E114-4E07-9870-095F32CD7BE7}" destId="{276B660F-4CB0-4908-8AB1-87FD4197EDB3}" srcOrd="0" destOrd="0" presId="urn:microsoft.com/office/officeart/2009/layout/CircleArrowProcess"/>
    <dgm:cxn modelId="{82A997DE-4C80-4BC4-8DAF-FBEB56DB2485}" type="presParOf" srcId="{276B660F-4CB0-4908-8AB1-87FD4197EDB3}" destId="{71710239-B532-4E78-9065-A4D3973F839D}" srcOrd="0" destOrd="0" presId="urn:microsoft.com/office/officeart/2009/layout/CircleArrowProcess"/>
    <dgm:cxn modelId="{DC58A1CD-A8F6-4E59-BB2E-08ECDDC9FC74}" type="presParOf" srcId="{C225C859-E114-4E07-9870-095F32CD7BE7}" destId="{1505374F-495B-4D56-A20C-885FBBC08E57}" srcOrd="1" destOrd="0" presId="urn:microsoft.com/office/officeart/2009/layout/CircleArrowProcess"/>
    <dgm:cxn modelId="{0C8A3287-9B81-4550-9DDF-096DBC38B72B}" type="presParOf" srcId="{C225C859-E114-4E07-9870-095F32CD7BE7}" destId="{4A8F3256-BCAD-4A68-8D0F-2251A4A1E0EC}" srcOrd="2" destOrd="0" presId="urn:microsoft.com/office/officeart/2009/layout/CircleArrowProcess"/>
    <dgm:cxn modelId="{CA3C5B36-DE83-4BAC-BC92-BEBA9196C8B6}" type="presParOf" srcId="{4A8F3256-BCAD-4A68-8D0F-2251A4A1E0EC}" destId="{AC9A05DD-2CB6-4414-835B-9330C3547636}" srcOrd="0" destOrd="0" presId="urn:microsoft.com/office/officeart/2009/layout/CircleArrowProcess"/>
    <dgm:cxn modelId="{DFEDC18D-88D0-47E6-A761-64EB06FAF968}" type="presParOf" srcId="{C225C859-E114-4E07-9870-095F32CD7BE7}" destId="{1B1DC3BB-970D-496A-9C8D-2B06E75C2289}" srcOrd="3" destOrd="0" presId="urn:microsoft.com/office/officeart/2009/layout/CircleArrowProcess"/>
    <dgm:cxn modelId="{D64939D0-DA87-422B-A3EC-3C5573ED2304}" type="presParOf" srcId="{C225C859-E114-4E07-9870-095F32CD7BE7}" destId="{5BB918E6-00AF-43D0-AE58-B0E1272B4035}" srcOrd="4" destOrd="0" presId="urn:microsoft.com/office/officeart/2009/layout/CircleArrowProcess"/>
    <dgm:cxn modelId="{36618A22-34E3-4085-9265-0294C6F5084C}" type="presParOf" srcId="{5BB918E6-00AF-43D0-AE58-B0E1272B4035}" destId="{B6F44495-37CA-4335-B6DB-935563211BF8}" srcOrd="0" destOrd="0" presId="urn:microsoft.com/office/officeart/2009/layout/CircleArrowProcess"/>
    <dgm:cxn modelId="{03DB8CBB-9C63-4FA9-A074-72D8384831E7}" type="presParOf" srcId="{C225C859-E114-4E07-9870-095F32CD7BE7}" destId="{FF09A6C7-8E02-4A5B-BDAB-305A114F69D4}" srcOrd="5" destOrd="0" presId="urn:microsoft.com/office/officeart/2009/layout/CircleArrowProcess"/>
    <dgm:cxn modelId="{00AD84BC-6B39-4D90-9DF5-21EB0B424428}" type="presParOf" srcId="{C225C859-E114-4E07-9870-095F32CD7BE7}" destId="{1B560770-673C-4992-A98E-8A93C612DC5E}" srcOrd="6" destOrd="0" presId="urn:microsoft.com/office/officeart/2009/layout/CircleArrowProcess"/>
    <dgm:cxn modelId="{A462EEB6-5922-46AE-AE65-3DE87ED5C817}" type="presParOf" srcId="{1B560770-673C-4992-A98E-8A93C612DC5E}" destId="{52157ABB-FF05-4197-9C8A-6AF3624DFB6E}" srcOrd="0" destOrd="0" presId="urn:microsoft.com/office/officeart/2009/layout/CircleArrowProcess"/>
    <dgm:cxn modelId="{FF1CE867-4AAB-46DD-A65E-5C2787C8238C}" type="presParOf" srcId="{C225C859-E114-4E07-9870-095F32CD7BE7}" destId="{0AD1255B-1FB6-4BAF-98C9-3D96D0A710CF}" srcOrd="7" destOrd="0" presId="urn:microsoft.com/office/officeart/2009/layout/CircleArrowProcess"/>
    <dgm:cxn modelId="{D82954AD-0103-4F80-B4D3-6CAC45F31FC4}" type="presParOf" srcId="{C225C859-E114-4E07-9870-095F32CD7BE7}" destId="{134535DB-0298-46C3-B563-D0DCD2CC2680}" srcOrd="8" destOrd="0" presId="urn:microsoft.com/office/officeart/2009/layout/CircleArrowProcess"/>
    <dgm:cxn modelId="{21138AD2-2C0A-4B72-A052-DC53B723B74E}" type="presParOf" srcId="{134535DB-0298-46C3-B563-D0DCD2CC2680}" destId="{73728A22-AFC3-4C98-9F4D-8887CE3FCAF0}" srcOrd="0" destOrd="0" presId="urn:microsoft.com/office/officeart/2009/layout/CircleArrowProcess"/>
    <dgm:cxn modelId="{61A2B13B-FB3D-48E6-8400-BEDB3F6B3BD5}" type="presParOf" srcId="{C225C859-E114-4E07-9870-095F32CD7BE7}" destId="{09910F41-BB71-4E21-B786-28D38773B4F7}" srcOrd="9" destOrd="0" presId="urn:microsoft.com/office/officeart/2009/layout/CircleArrow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1710239-B532-4E78-9065-A4D3973F839D}">
      <dsp:nvSpPr>
        <dsp:cNvPr id="0" name=""/>
        <dsp:cNvSpPr/>
      </dsp:nvSpPr>
      <dsp:spPr>
        <a:xfrm>
          <a:off x="2101768" y="-6206"/>
          <a:ext cx="1551455" cy="1551533"/>
        </a:xfrm>
        <a:prstGeom prst="circularArrow">
          <a:avLst>
            <a:gd name="adj1" fmla="val 10980"/>
            <a:gd name="adj2" fmla="val 1142322"/>
            <a:gd name="adj3" fmla="val 4500000"/>
            <a:gd name="adj4" fmla="val 10800000"/>
            <a:gd name="adj5" fmla="val 12500"/>
          </a:avLst>
        </a:prstGeom>
        <a:solidFill>
          <a:srgbClr val="A23B2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505374F-495B-4D56-A20C-885FBBC08E57}">
      <dsp:nvSpPr>
        <dsp:cNvPr id="0" name=""/>
        <dsp:cNvSpPr/>
      </dsp:nvSpPr>
      <dsp:spPr>
        <a:xfrm>
          <a:off x="2436175" y="561917"/>
          <a:ext cx="865800"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a:solidFill>
                <a:srgbClr val="6D6A3A"/>
              </a:solidFill>
            </a:rPr>
            <a:t>Vita </a:t>
          </a:r>
          <a:r>
            <a:rPr lang="en-GB" sz="1800" b="1" kern="1200" dirty="0" err="1">
              <a:solidFill>
                <a:srgbClr val="6D6A3A"/>
              </a:solidFill>
            </a:rPr>
            <a:t>umana</a:t>
          </a:r>
          <a:endParaRPr lang="en-GB" sz="1800" b="1" kern="1200" dirty="0">
            <a:solidFill>
              <a:srgbClr val="6D6A3A"/>
            </a:solidFill>
          </a:endParaRPr>
        </a:p>
      </dsp:txBody>
      <dsp:txXfrm>
        <a:off x="2436175" y="561917"/>
        <a:ext cx="865800" cy="432706"/>
      </dsp:txXfrm>
    </dsp:sp>
    <dsp:sp modelId="{AC9A05DD-2CB6-4414-835B-9330C3547636}">
      <dsp:nvSpPr>
        <dsp:cNvPr id="0" name=""/>
        <dsp:cNvSpPr/>
      </dsp:nvSpPr>
      <dsp:spPr>
        <a:xfrm>
          <a:off x="1662630" y="891455"/>
          <a:ext cx="1551455" cy="1551533"/>
        </a:xfrm>
        <a:prstGeom prst="leftCircularArrow">
          <a:avLst>
            <a:gd name="adj1" fmla="val 10980"/>
            <a:gd name="adj2" fmla="val 1142322"/>
            <a:gd name="adj3" fmla="val 6300000"/>
            <a:gd name="adj4" fmla="val 18900000"/>
            <a:gd name="adj5" fmla="val 125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1B1DC3BB-970D-496A-9C8D-2B06E75C2289}">
      <dsp:nvSpPr>
        <dsp:cNvPr id="0" name=""/>
        <dsp:cNvSpPr/>
      </dsp:nvSpPr>
      <dsp:spPr>
        <a:xfrm>
          <a:off x="1929351" y="1388172"/>
          <a:ext cx="1334093"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solidFill>
                <a:srgbClr val="6D6A3A"/>
              </a:solidFill>
            </a:rPr>
            <a:t>connessione</a:t>
          </a:r>
          <a:endParaRPr lang="en-GB" sz="1800" b="1" kern="1200" dirty="0">
            <a:solidFill>
              <a:srgbClr val="6D6A3A"/>
            </a:solidFill>
          </a:endParaRPr>
        </a:p>
      </dsp:txBody>
      <dsp:txXfrm>
        <a:off x="1929351" y="1388172"/>
        <a:ext cx="1334093" cy="432706"/>
      </dsp:txXfrm>
    </dsp:sp>
    <dsp:sp modelId="{B6F44495-37CA-4335-B6DB-935563211BF8}">
      <dsp:nvSpPr>
        <dsp:cNvPr id="0" name=""/>
        <dsp:cNvSpPr/>
      </dsp:nvSpPr>
      <dsp:spPr>
        <a:xfrm>
          <a:off x="2093638" y="1786917"/>
          <a:ext cx="1551455" cy="1551533"/>
        </a:xfrm>
        <a:prstGeom prst="circularArrow">
          <a:avLst>
            <a:gd name="adj1" fmla="val 10980"/>
            <a:gd name="adj2" fmla="val 1142322"/>
            <a:gd name="adj3" fmla="val 4500000"/>
            <a:gd name="adj4" fmla="val 13500000"/>
            <a:gd name="adj5" fmla="val 12500"/>
          </a:avLst>
        </a:prstGeom>
        <a:solidFill>
          <a:srgbClr val="568754"/>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FF09A6C7-8E02-4A5B-BDAB-305A114F69D4}">
      <dsp:nvSpPr>
        <dsp:cNvPr id="0" name=""/>
        <dsp:cNvSpPr/>
      </dsp:nvSpPr>
      <dsp:spPr>
        <a:xfrm>
          <a:off x="2436175" y="2348334"/>
          <a:ext cx="865800"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en-GB" sz="2800" kern="1200">
            <a:solidFill>
              <a:srgbClr val="6D6A3A"/>
            </a:solidFill>
          </a:endParaRPr>
        </a:p>
      </dsp:txBody>
      <dsp:txXfrm>
        <a:off x="2436175" y="2348334"/>
        <a:ext cx="865800" cy="432706"/>
      </dsp:txXfrm>
    </dsp:sp>
    <dsp:sp modelId="{52157ABB-FF05-4197-9C8A-6AF3624DFB6E}">
      <dsp:nvSpPr>
        <dsp:cNvPr id="0" name=""/>
        <dsp:cNvSpPr/>
      </dsp:nvSpPr>
      <dsp:spPr>
        <a:xfrm>
          <a:off x="1662630" y="2706577"/>
          <a:ext cx="1551455" cy="1551533"/>
        </a:xfrm>
        <a:prstGeom prst="leftCircularArrow">
          <a:avLst>
            <a:gd name="adj1" fmla="val 10980"/>
            <a:gd name="adj2" fmla="val 1142322"/>
            <a:gd name="adj3" fmla="val 6300000"/>
            <a:gd name="adj4" fmla="val 18900000"/>
            <a:gd name="adj5" fmla="val 12500"/>
          </a:avLst>
        </a:prstGeom>
        <a:solidFill>
          <a:srgbClr val="F0985E"/>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AD1255B-1FB6-4BAF-98C9-3D96D0A710CF}">
      <dsp:nvSpPr>
        <dsp:cNvPr id="0" name=""/>
        <dsp:cNvSpPr/>
      </dsp:nvSpPr>
      <dsp:spPr>
        <a:xfrm>
          <a:off x="2003420" y="3241793"/>
          <a:ext cx="865800"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endParaRPr lang="en-GB" sz="2800" kern="1200">
            <a:solidFill>
              <a:srgbClr val="6D6A3A"/>
            </a:solidFill>
          </a:endParaRPr>
        </a:p>
      </dsp:txBody>
      <dsp:txXfrm>
        <a:off x="2003420" y="3241793"/>
        <a:ext cx="865800" cy="432706"/>
      </dsp:txXfrm>
    </dsp:sp>
    <dsp:sp modelId="{73728A22-AFC3-4C98-9F4D-8887CE3FCAF0}">
      <dsp:nvSpPr>
        <dsp:cNvPr id="0" name=""/>
        <dsp:cNvSpPr/>
      </dsp:nvSpPr>
      <dsp:spPr>
        <a:xfrm>
          <a:off x="2203937" y="3674500"/>
          <a:ext cx="1332895" cy="1333677"/>
        </a:xfrm>
        <a:prstGeom prst="blockArc">
          <a:avLst>
            <a:gd name="adj1" fmla="val 13500000"/>
            <a:gd name="adj2" fmla="val 10800000"/>
            <a:gd name="adj3" fmla="val 12740"/>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09910F41-BB71-4E21-B786-28D38773B4F7}">
      <dsp:nvSpPr>
        <dsp:cNvPr id="0" name=""/>
        <dsp:cNvSpPr/>
      </dsp:nvSpPr>
      <dsp:spPr>
        <a:xfrm>
          <a:off x="2103179" y="4047071"/>
          <a:ext cx="1249384" cy="43270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en-GB" sz="1800" b="1" kern="1200" dirty="0" err="1">
              <a:solidFill>
                <a:srgbClr val="6D6A3A"/>
              </a:solidFill>
            </a:rPr>
            <a:t>impegno</a:t>
          </a:r>
          <a:endParaRPr lang="en-GB" sz="1800" b="1" kern="1200" dirty="0">
            <a:solidFill>
              <a:srgbClr val="6D6A3A"/>
            </a:solidFill>
          </a:endParaRPr>
        </a:p>
      </dsp:txBody>
      <dsp:txXfrm>
        <a:off x="2103179" y="4047071"/>
        <a:ext cx="1249384" cy="432706"/>
      </dsp:txXfrm>
    </dsp:sp>
  </dsp:spTree>
</dsp:drawing>
</file>

<file path=ppt/diagrams/layout1.xml><?xml version="1.0" encoding="utf-8"?>
<dgm:layoutDef xmlns:dgm="http://schemas.openxmlformats.org/drawingml/2006/diagram" xmlns:a="http://schemas.openxmlformats.org/drawingml/2006/main" uniqueId="urn:microsoft.com/office/officeart/2009/layout/CircleArrowProcess">
  <dgm:title val=""/>
  <dgm:desc val=""/>
  <dgm:catLst>
    <dgm:cat type="process" pri="16500"/>
    <dgm:cat type="cycle" pri="16000"/>
  </dgm:catLst>
  <dgm:sampData>
    <dgm:dataModel>
      <dgm:ptLst>
        <dgm:pt modelId="0" type="doc"/>
        <dgm:pt modelId="10">
          <dgm:prSet phldr="1"/>
        </dgm:pt>
        <dgm:pt modelId="20">
          <dgm:prSet phldr="1"/>
        </dgm:pt>
        <dgm:pt modelId="30">
          <dgm:prSet phldr="1"/>
        </dgm:pt>
      </dgm:ptLst>
      <dgm:cxnLst>
        <dgm:cxn modelId="40" srcId="0" destId="10" srcOrd="0" destOrd="0"/>
        <dgm:cxn modelId="50" srcId="0" destId="20" srcOrd="1" destOrd="0"/>
        <dgm:cxn modelId="60" srcId="0" destId="30" srcOrd="2" destOrd="0"/>
      </dgm:cxnLst>
      <dgm:bg/>
      <dgm:whole/>
    </dgm:dataModel>
  </dgm:sampData>
  <dgm:styleData>
    <dgm:dataModel>
      <dgm:ptLst>
        <dgm:pt modelId="0" type="doc"/>
        <dgm:pt modelId="10">
          <dgm:prSet phldr="1"/>
        </dgm:pt>
        <dgm:pt modelId="20">
          <dgm:prSet phldr="1"/>
        </dgm:pt>
      </dgm:ptLst>
      <dgm:cxnLst>
        <dgm:cxn modelId="30" srcId="0" destId="10" srcOrd="0" destOrd="0"/>
        <dgm:cxn modelId="4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50" srcId="0" destId="10" srcOrd="0" destOrd="0"/>
        <dgm:cxn modelId="60" srcId="0" destId="20" srcOrd="1" destOrd="0"/>
        <dgm:cxn modelId="70" srcId="0" destId="30" srcOrd="2" destOrd="0"/>
        <dgm:cxn modelId="80" srcId="0" destId="40" srcOrd="3" destOrd="0"/>
      </dgm:cxnLst>
      <dgm:bg/>
      <dgm:whole/>
    </dgm:dataModel>
  </dgm:clrData>
  <dgm:layoutNode name="Name0">
    <dgm:varLst>
      <dgm:chMax val="7"/>
      <dgm:chPref val="7"/>
      <dgm:dir/>
      <dgm:animLvl val="lvl"/>
    </dgm:varLst>
    <dgm:shape xmlns:r="http://schemas.openxmlformats.org/officeDocument/2006/relationships" r:blip="">
      <dgm:adjLst/>
    </dgm:shape>
    <dgm:choose name="Name1">
      <dgm:if name="Name2" func="var" arg="dir" op="equ" val="norm">
        <dgm:choose name="Name3">
          <dgm:if name="Name4"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5"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1144"/>
              <dgm:constr type="t" for="ch" forName="Accent1" refType="h" fact="0"/>
              <dgm:constr type="w" for="ch" forName="Accent1" refType="w" fact="0.5542"/>
              <dgm:constr type="h" for="ch" forName="Accent1" refType="h" fact="0.6665"/>
              <dgm:constr type="l" for="ch" forName="Parent1" refType="w" fact="0.2368"/>
              <dgm:constr type="t" for="ch" forName="Parent1" refType="h" fact="0.2413"/>
              <dgm:constr type="w" for="ch" forName="Parent1" refType="w" fact="0.3092"/>
              <dgm:constr type="h" for="ch" forName="Parent1" refType="h" fact="0.1859"/>
              <dgm:constr type="l" for="ch" forName="Parent2" refType="w" fact="0.0822"/>
              <dgm:constr type="t" for="ch" forName="Parent2" refType="h" fact="0.625"/>
              <dgm:constr type="w" for="ch" forName="Parent2" refType="w" fact="0.3092"/>
              <dgm:constr type="h" for="ch" forName="Parent2" refType="h" fact="0.1859"/>
              <dgm:constr type="l" for="ch" forName="Child1" refType="w" fact="0.6678"/>
              <dgm:constr type="t" for="ch" forName="Child1" refType="h" fact="0.1978"/>
              <dgm:constr type="w" for="ch" forName="Child1" refType="w" fact="0.3322"/>
              <dgm:constr type="h" for="ch" forName="Child1" refType="h" fact="0.265"/>
              <dgm:constr type="l" for="ch" forName="Child2" refType="w" fact="0.5164"/>
              <dgm:constr type="t" for="ch" forName="Child2" refType="h" fact="0.5855"/>
              <dgm:constr type="w" for="ch" forName="Child2" refType="w" fact="0.3322"/>
              <dgm:constr type="h" for="ch" forName="Child2" refType="h" fact="0.265"/>
              <dgm:constr type="l" for="ch" forName="Accent2" refType="w" fact="0"/>
              <dgm:constr type="t" for="ch" forName="Accent2" refType="h" fact="0.4272"/>
              <dgm:constr type="w" for="ch" forName="Accent2" refType="w" fact="0.4761"/>
              <dgm:constr type="h" for="ch" forName="Accent2" refType="h" fact="0.5728"/>
            </dgm:constrLst>
          </dgm:if>
          <dgm:if name="Name6"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1479"/>
              <dgm:constr type="t" for="ch" forName="Accent1" refType="h" fact="0"/>
              <dgm:constr type="w" for="ch" forName="Accent1" refType="w" fact="0.5325"/>
              <dgm:constr type="h" for="ch" forName="Accent1" refType="h" fact="0.4814"/>
              <dgm:constr type="l" for="ch" forName="Accent2" refType="w" fact="0"/>
              <dgm:constr type="t" for="ch" forName="Accent2" refType="h" fact="0.2766"/>
              <dgm:constr type="w" for="ch" forName="Accent2" refType="w" fact="0.5325"/>
              <dgm:constr type="h" for="ch" forName="Accent2" refType="h" fact="0.4814"/>
              <dgm:constr type="l" for="ch" forName="Parent1" refType="w" fact="0.2656"/>
              <dgm:constr type="t" for="ch" forName="Parent1" refType="h" fact="0.1738"/>
              <dgm:constr type="w" for="ch" forName="Parent1" refType="w" fact="0.2959"/>
              <dgm:constr type="h" for="ch" forName="Parent1" refType="h" fact="0.1337"/>
              <dgm:constr type="l" for="ch" forName="Accent3" refType="w" fact="0.1858"/>
              <dgm:constr type="t" for="ch" forName="Accent3" refType="h" fact="0.5863"/>
              <dgm:constr type="w" for="ch" forName="Accent3" refType="w" fact="0.4575"/>
              <dgm:constr type="h" for="ch" forName="Accent3" refType="h" fact="0.4137"/>
              <dgm:constr type="l" for="ch" forName="Parent2" refType="w" fact="0.1183"/>
              <dgm:constr type="t" for="ch" forName="Parent2" refType="h" fact="0.452"/>
              <dgm:constr type="w" for="ch" forName="Parent2" refType="w" fact="0.2959"/>
              <dgm:constr type="h" for="ch" forName="Parent2" refType="h" fact="0.1337"/>
              <dgm:constr type="l" for="ch" forName="Parent3" refType="w" fact="0.2663"/>
              <dgm:constr type="t" for="ch" forName="Parent3" refType="h" fact="0.7306"/>
              <dgm:constr type="w" for="ch" forName="Parent3" refType="w" fact="0.2959"/>
              <dgm:constr type="h" for="ch" forName="Parent3" refType="h" fact="0.1337"/>
              <dgm:constr type="l" for="ch" forName="Child2" refType="w" fact="0.5325"/>
              <dgm:constr type="t" for="ch" forName="Child2" refType="h" fact="0.4217"/>
              <dgm:constr type="w" for="ch" forName="Child2" refType="w" fact="0.3195"/>
              <dgm:constr type="h" for="ch" forName="Child2" refType="h" fact="0.1926"/>
              <dgm:constr type="l" for="ch" forName="Child1" refType="w" fact="0.6805"/>
              <dgm:constr type="t" for="ch" forName="Child1" refType="h" fact="0.1435"/>
              <dgm:constr type="w" for="ch" forName="Child1" refType="w" fact="0.3195"/>
              <dgm:constr type="h" for="ch" forName="Child1" refType="h" fact="0.1926"/>
              <dgm:constr type="l" for="ch" forName="Child3" refType="w" fact="0.6805"/>
              <dgm:constr type="t" for="ch" forName="Child3" refType="h" fact="0.6998"/>
              <dgm:constr type="w" for="ch" forName="Child3" refType="w" fact="0.3195"/>
              <dgm:constr type="h" for="ch" forName="Child3" refType="h" fact="0.1926"/>
            </dgm:constrLst>
          </dgm:if>
          <dgm:if name="Name7"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1481"/>
              <dgm:constr type="t" for="ch" forName="Accent1" refType="h" fact="0"/>
              <dgm:constr type="w" for="ch" forName="Accent1" refType="w" fact="0.5331"/>
              <dgm:constr type="h" for="ch" forName="Accent1" refType="h" fact="0.3771"/>
              <dgm:constr type="l" for="ch" forName="Accent2" refType="w" fact="0"/>
              <dgm:constr type="t" for="ch" forName="Accent2" refType="h" fact="0.2167"/>
              <dgm:constr type="w" for="ch" forName="Accent2" refType="w" fact="0.5331"/>
              <dgm:constr type="h" for="ch" forName="Accent2" refType="h" fact="0.3771"/>
              <dgm:constr type="l" for="ch" forName="Accent3" refType="w" fact="0.1481"/>
              <dgm:constr type="t" for="ch" forName="Accent3" refType="h" fact="0.4342"/>
              <dgm:constr type="w" for="ch" forName="Accent3" refType="w" fact="0.5331"/>
              <dgm:constr type="h" for="ch" forName="Accent3" refType="h" fact="0.3771"/>
              <dgm:constr type="l" for="ch" forName="Parent1" refType="w" fact="0.2658"/>
              <dgm:constr type="t" for="ch" forName="Parent1" refType="h" fact="0.1365"/>
              <dgm:constr type="w" for="ch" forName="Parent1" refType="w" fact="0.2975"/>
              <dgm:constr type="h" for="ch" forName="Parent1" refType="h" fact="0.1052"/>
              <dgm:constr type="l" for="ch" forName="Parent2" refType="w" fact="0.1171"/>
              <dgm:constr type="t" for="ch" forName="Parent2" refType="h" fact="0.3536"/>
              <dgm:constr type="w" for="ch" forName="Parent2" refType="w" fact="0.2975"/>
              <dgm:constr type="h" for="ch" forName="Parent2" refType="h" fact="0.1052"/>
              <dgm:constr type="l" for="ch" forName="Parent3" refType="w" fact="0.2658"/>
              <dgm:constr type="t" for="ch" forName="Parent3" refType="h" fact="0.5707"/>
              <dgm:constr type="w" for="ch" forName="Parent3" refType="w" fact="0.2975"/>
              <dgm:constr type="h" for="ch" forName="Parent3" refType="h" fact="0.1052"/>
              <dgm:constr type="l" for="ch" forName="Parent4" refType="w" fact="0.1171"/>
              <dgm:constr type="t" for="ch" forName="Parent4" refType="h" fact="0.7878"/>
              <dgm:constr type="w" for="ch" forName="Parent4" refType="w" fact="0.2975"/>
              <dgm:constr type="h" for="ch" forName="Parent4" refType="h" fact="0.1052"/>
              <dgm:constr type="l" for="ch" forName="Child1" refType="w" fact="0.6804"/>
              <dgm:constr type="t" for="ch" forName="Child1" refType="h" fact="0.1119"/>
              <dgm:constr type="w" for="ch" forName="Child1" refType="w" fact="0.3196"/>
              <dgm:constr type="h" for="ch" forName="Child1" refType="h" fact="0.15"/>
              <dgm:constr type="l" for="ch" forName="Child2" refType="w" fact="0.5348"/>
              <dgm:constr type="t" for="ch" forName="Child2" refType="h" fact="0.3312"/>
              <dgm:constr type="w" for="ch" forName="Child2" refType="w" fact="0.3196"/>
              <dgm:constr type="h" for="ch" forName="Child2" refType="h" fact="0.15"/>
              <dgm:constr type="l" for="ch" forName="Child3" refType="w" fact="0.6804"/>
              <dgm:constr type="t" for="ch" forName="Child3" refType="h" fact="0.5461"/>
              <dgm:constr type="w" for="ch" forName="Child3" refType="w" fact="0.3196"/>
              <dgm:constr type="h" for="ch" forName="Child3" refType="h" fact="0.15"/>
              <dgm:constr type="l" for="ch" forName="Child4" refType="w" fact="0.5348"/>
              <dgm:constr type="t" for="ch" forName="Child4" refType="h" fact="0.7632"/>
              <dgm:constr type="w" for="ch" forName="Child4" refType="w" fact="0.3196"/>
              <dgm:constr type="h" for="ch" forName="Child4" refType="h" fact="0.15"/>
              <dgm:constr type="l" for="ch" forName="Accent4" refType="w" fact="0.038"/>
              <dgm:constr type="t" for="ch" forName="Accent4" refType="h" fact="0.6759"/>
              <dgm:constr type="w" for="ch" forName="Accent4" refType="w" fact="0.458"/>
              <dgm:constr type="h" for="ch" forName="Accent4" refType="h" fact="0.3241"/>
            </dgm:constrLst>
          </dgm:if>
          <dgm:if name="Name8"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1481"/>
              <dgm:constr type="t" for="ch" forName="Accent1" refType="h" fact="0"/>
              <dgm:constr type="w" for="ch" forName="Accent1" refType="w" fact="0.5331"/>
              <dgm:constr type="h" for="ch" forName="Accent1" refType="h" fact="0.3098"/>
              <dgm:constr type="l" for="ch" forName="Accent2" refType="w" fact="0"/>
              <dgm:constr type="t" for="ch" forName="Accent2" refType="h" fact="0.178"/>
              <dgm:constr type="w" for="ch" forName="Accent2" refType="w" fact="0.5331"/>
              <dgm:constr type="h" for="ch" forName="Accent2" refType="h" fact="0.3098"/>
              <dgm:constr type="l" for="ch" forName="Accent3" refType="w" fact="0.1481"/>
              <dgm:constr type="t" for="ch" forName="Accent3" refType="h" fact="0.3568"/>
              <dgm:constr type="w" for="ch" forName="Accent3" refType="w" fact="0.5331"/>
              <dgm:constr type="h" for="ch" forName="Accent3" refType="h" fact="0.3098"/>
              <dgm:constr type="l" for="ch" forName="Accent4" refType="w" fact="0"/>
              <dgm:constr type="t" for="ch" forName="Accent4" refType="h" fact="0.5351"/>
              <dgm:constr type="w" for="ch" forName="Accent4" refType="w" fact="0.5331"/>
              <dgm:constr type="h" for="ch" forName="Accent4" refType="h" fact="0.3098"/>
              <dgm:constr type="l" for="ch" forName="Accent5" refType="w" fact="0.186"/>
              <dgm:constr type="t" for="ch" forName="Accent5" refType="h" fact="0.7337"/>
              <dgm:constr type="w" for="ch" forName="Accent5" refType="w" fact="0.458"/>
              <dgm:constr type="h" for="ch" forName="Accent5" refType="h" fact="0.2663"/>
              <dgm:constr type="l" for="ch" forName="Parent1" refType="w" fact="0.2658"/>
              <dgm:constr type="t" for="ch" forName="Parent1" refType="h" fact="0.1122"/>
              <dgm:constr type="w" for="ch" forName="Parent1" refType="w" fact="0.2975"/>
              <dgm:constr type="h" for="ch" forName="Parent1" refType="h" fact="0.0864"/>
              <dgm:constr type="l" for="ch" forName="Parent2" refType="w" fact="0.1171"/>
              <dgm:constr type="t" for="ch" forName="Parent2" refType="h" fact="0.2906"/>
              <dgm:constr type="w" for="ch" forName="Parent2" refType="w" fact="0.2975"/>
              <dgm:constr type="h" for="ch" forName="Parent2" refType="h" fact="0.0864"/>
              <dgm:constr type="l" for="ch" forName="Parent3" refType="w" fact="0.2658"/>
              <dgm:constr type="t" for="ch" forName="Parent3" refType="h" fact="0.4689"/>
              <dgm:constr type="w" for="ch" forName="Parent3" refType="w" fact="0.2975"/>
              <dgm:constr type="h" for="ch" forName="Parent3" refType="h" fact="0.0864"/>
              <dgm:constr type="l" for="ch" forName="Parent4" refType="w" fact="0.1171"/>
              <dgm:constr type="t" for="ch" forName="Parent4" refType="h" fact="0.6473"/>
              <dgm:constr type="w" for="ch" forName="Parent4" refType="w" fact="0.2975"/>
              <dgm:constr type="h" for="ch" forName="Parent4" refType="h" fact="0.0864"/>
              <dgm:constr type="l" for="ch" forName="Parent5" refType="w" fact="0.2658"/>
              <dgm:constr type="t" for="ch" forName="Parent5" refType="h" fact="0.8257"/>
              <dgm:constr type="w" for="ch" forName="Parent5" refType="w" fact="0.2975"/>
              <dgm:constr type="h" for="ch" forName="Parent5" refType="h" fact="0.0864"/>
              <dgm:constr type="l" for="ch" forName="Child1" refType="w" fact="0.6804"/>
              <dgm:constr type="t" for="ch" forName="Child1" refType="h" fact="0.0919"/>
              <dgm:constr type="w" for="ch" forName="Child1" refType="w" fact="0.3196"/>
              <dgm:constr type="h" for="ch" forName="Child1" refType="h" fact="0.1232"/>
              <dgm:constr type="l" for="ch" forName="Child2" refType="w" fact="0.5348"/>
              <dgm:constr type="t" for="ch" forName="Child2" refType="h" fact="0.2722"/>
              <dgm:constr type="w" for="ch" forName="Child2" refType="w" fact="0.3196"/>
              <dgm:constr type="h" for="ch" forName="Child2" refType="h" fact="0.1232"/>
              <dgm:constr type="l" for="ch" forName="Child3" refType="w" fact="0.6804"/>
              <dgm:constr type="t" for="ch" forName="Child3" refType="h" fact="0.4487"/>
              <dgm:constr type="w" for="ch" forName="Child3" refType="w" fact="0.3196"/>
              <dgm:constr type="h" for="ch" forName="Child3" refType="h" fact="0.1232"/>
              <dgm:constr type="l" for="ch" forName="Child4" refType="w" fact="0.5348"/>
              <dgm:constr type="t" for="ch" forName="Child4" refType="h" fact="0.6271"/>
              <dgm:constr type="w" for="ch" forName="Child4" refType="w" fact="0.3196"/>
              <dgm:constr type="h" for="ch" forName="Child4" refType="h" fact="0.1232"/>
              <dgm:constr type="l" for="ch" forName="Child5" refType="w" fact="0.6804"/>
              <dgm:constr type="t" for="ch" forName="Child5" refType="h" fact="0.8073"/>
              <dgm:constr type="w" for="ch" forName="Child5" refType="w" fact="0.3196"/>
              <dgm:constr type="h" for="ch" forName="Child5" refType="h" fact="0.1232"/>
            </dgm:constrLst>
          </dgm:if>
          <dgm:if name="Name9"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1481"/>
              <dgm:constr type="t" for="ch" forName="Accent1" refType="h" fact="0"/>
              <dgm:constr type="w" for="ch" forName="Accent1" refType="w" fact="0.5331"/>
              <dgm:constr type="h" for="ch" forName="Accent1" refType="h" fact="0.2629"/>
              <dgm:constr type="l" for="ch" forName="Accent2" refType="w" fact="0"/>
              <dgm:constr type="t" for="ch" forName="Accent2" refType="h" fact="0.1511"/>
              <dgm:constr type="w" for="ch" forName="Accent2" refType="w" fact="0.5331"/>
              <dgm:constr type="h" for="ch" forName="Accent2" refType="h" fact="0.2629"/>
              <dgm:constr type="l" for="ch" forName="Accent3" refType="w" fact="0.1481"/>
              <dgm:constr type="t" for="ch" forName="Accent3" refType="h" fact="0.3027"/>
              <dgm:constr type="w" for="ch" forName="Accent3" refType="w" fact="0.5331"/>
              <dgm:constr type="h" for="ch" forName="Accent3" refType="h" fact="0.2629"/>
              <dgm:constr type="l" for="ch" forName="Accent4" refType="w" fact="0"/>
              <dgm:constr type="t" for="ch" forName="Accent4" refType="h" fact="0.4541"/>
              <dgm:constr type="w" for="ch" forName="Accent4" refType="w" fact="0.5331"/>
              <dgm:constr type="h" for="ch" forName="Accent4" refType="h" fact="0.2629"/>
              <dgm:constr type="l" for="ch" forName="Parent1" refType="w" fact="0.2658"/>
              <dgm:constr type="t" for="ch" forName="Parent1" refType="h" fact="0.0952"/>
              <dgm:constr type="w" for="ch" forName="Parent1" refType="w" fact="0.2975"/>
              <dgm:constr type="h" for="ch" forName="Parent1" refType="h" fact="0.0733"/>
              <dgm:constr type="l" for="ch" forName="Parent2" refType="w" fact="0.1171"/>
              <dgm:constr type="t" for="ch" forName="Parent2" refType="h" fact="0.2466"/>
              <dgm:constr type="w" for="ch" forName="Parent2" refType="w" fact="0.2975"/>
              <dgm:constr type="h" for="ch" forName="Parent2" refType="h" fact="0.0733"/>
              <dgm:constr type="l" for="ch" forName="Parent3" refType="w" fact="0.2658"/>
              <dgm:constr type="t" for="ch" forName="Parent3" refType="h" fact="0.3979"/>
              <dgm:constr type="w" for="ch" forName="Parent3" refType="w" fact="0.2975"/>
              <dgm:constr type="h" for="ch" forName="Parent3" refType="h" fact="0.0733"/>
              <dgm:constr type="l" for="ch" forName="Parent4" refType="w" fact="0.1171"/>
              <dgm:constr type="t" for="ch" forName="Parent4" refType="h" fact="0.5493"/>
              <dgm:constr type="w" for="ch" forName="Parent4" refType="w" fact="0.2975"/>
              <dgm:constr type="h" for="ch" forName="Parent4" refType="h" fact="0.0733"/>
              <dgm:constr type="l" for="ch" forName="Child1" refType="w" fact="0.6804"/>
              <dgm:constr type="t" for="ch" forName="Child1" refType="h" fact="0.078"/>
              <dgm:constr type="w" for="ch" forName="Child1" refType="w" fact="0.3196"/>
              <dgm:constr type="h" for="ch" forName="Child1" refType="h" fact="0.1046"/>
              <dgm:constr type="l" for="ch" forName="Child2" refType="w" fact="0.5348"/>
              <dgm:constr type="t" for="ch" forName="Child2" refType="h" fact="0.231"/>
              <dgm:constr type="w" for="ch" forName="Child2" refType="w" fact="0.3196"/>
              <dgm:constr type="h" for="ch" forName="Child2" refType="h" fact="0.1046"/>
              <dgm:constr type="l" for="ch" forName="Child3" refType="w" fact="0.6804"/>
              <dgm:constr type="t" for="ch" forName="Child3" refType="h" fact="0.3808"/>
              <dgm:constr type="w" for="ch" forName="Child3" refType="w" fact="0.3196"/>
              <dgm:constr type="h" for="ch" forName="Child3" refType="h" fact="0.1046"/>
              <dgm:constr type="l" for="ch" forName="Child4" refType="w" fact="0.5348"/>
              <dgm:constr type="t" for="ch" forName="Child4" refType="h" fact="0.5322"/>
              <dgm:constr type="w" for="ch" forName="Child4" refType="w" fact="0.3196"/>
              <dgm:constr type="h" for="ch" forName="Child4" refType="h" fact="0.1046"/>
              <dgm:constr type="l" for="ch" forName="Accent5" refType="w" fact="0.1481"/>
              <dgm:constr type="t" for="ch" forName="Accent5" refType="h" fact="0.6053"/>
              <dgm:constr type="w" for="ch" forName="Accent5" refType="w" fact="0.5331"/>
              <dgm:constr type="h" for="ch" forName="Accent5" refType="h" fact="0.2629"/>
              <dgm:constr type="l" for="ch" forName="Accent6" refType="w" fact="0.038"/>
              <dgm:constr type="t" for="ch" forName="Accent6" refType="h" fact="0.774"/>
              <dgm:constr type="w" for="ch" forName="Accent6" refType="w" fact="0.458"/>
              <dgm:constr type="h" for="ch" forName="Accent6" refType="h" fact="0.226"/>
              <dgm:constr type="l" for="ch" forName="Parent5" refType="w" fact="0.2658"/>
              <dgm:constr type="t" for="ch" forName="Parent5" refType="h" fact="0.7005"/>
              <dgm:constr type="w" for="ch" forName="Parent5" refType="w" fact="0.2975"/>
              <dgm:constr type="h" for="ch" forName="Parent5" refType="h" fact="0.0733"/>
              <dgm:constr type="l" for="ch" forName="Parent6" refType="w" fact="0.1171"/>
              <dgm:constr type="t" for="ch" forName="Parent6" refType="h" fact="0.8519"/>
              <dgm:constr type="w" for="ch" forName="Parent6" refType="w" fact="0.2975"/>
              <dgm:constr type="h" for="ch" forName="Parent6" refType="h" fact="0.0733"/>
              <dgm:constr type="l" for="ch" forName="Child5" refType="w" fact="0.6804"/>
              <dgm:constr type="t" for="ch" forName="Child5" refType="h" fact="0.6833"/>
              <dgm:constr type="w" for="ch" forName="Child5" refType="w" fact="0.3196"/>
              <dgm:constr type="h" for="ch" forName="Child5" refType="h" fact="0.1046"/>
              <dgm:constr type="l" for="ch" forName="Child6" refType="w" fact="0.5348"/>
              <dgm:constr type="t" for="ch" forName="Child6" refType="h" fact="0.8347"/>
              <dgm:constr type="w" for="ch" forName="Child6" refType="w" fact="0.3196"/>
              <dgm:constr type="h" for="ch" forName="Child6" refType="h" fact="0.1046"/>
            </dgm:constrLst>
          </dgm:if>
          <dgm:else name="Name10">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1481"/>
              <dgm:constr type="t" for="ch" forName="Accent1" refType="h" fact="0"/>
              <dgm:constr type="w" for="ch" forName="Accent1" refType="w" fact="0.5331"/>
              <dgm:constr type="h" for="ch" forName="Accent1" refType="h" fact="0.2284"/>
              <dgm:constr type="l" for="ch" forName="Accent2" refType="w" fact="0"/>
              <dgm:constr type="t" for="ch" forName="Accent2" refType="h" fact="0.1312"/>
              <dgm:constr type="w" for="ch" forName="Accent2" refType="w" fact="0.5331"/>
              <dgm:constr type="h" for="ch" forName="Accent2" refType="h" fact="0.2284"/>
              <dgm:constr type="l" for="ch" forName="Accent3" refType="w" fact="0.1481"/>
              <dgm:constr type="t" for="ch" forName="Accent3" refType="h" fact="0.263"/>
              <dgm:constr type="w" for="ch" forName="Accent3" refType="w" fact="0.5331"/>
              <dgm:constr type="h" for="ch" forName="Accent3" refType="h" fact="0.2284"/>
              <dgm:constr type="l" for="ch" forName="Accent4" refType="w" fact="0"/>
              <dgm:constr type="t" for="ch" forName="Accent4" refType="h" fact="0.3945"/>
              <dgm:constr type="w" for="ch" forName="Accent4" refType="w" fact="0.5331"/>
              <dgm:constr type="h" for="ch" forName="Accent4" refType="h" fact="0.2284"/>
              <dgm:constr type="l" for="ch" forName="Parent1" refType="w" fact="0.2658"/>
              <dgm:constr type="t" for="ch" forName="Parent1" refType="h" fact="0.0827"/>
              <dgm:constr type="w" for="ch" forName="Parent1" refType="w" fact="0.2975"/>
              <dgm:constr type="h" for="ch" forName="Parent1" refType="h" fact="0.0637"/>
              <dgm:constr type="l" for="ch" forName="Parent2" refType="w" fact="0.1171"/>
              <dgm:constr type="t" for="ch" forName="Parent2" refType="h" fact="0.2142"/>
              <dgm:constr type="w" for="ch" forName="Parent2" refType="w" fact="0.2975"/>
              <dgm:constr type="h" for="ch" forName="Parent2" refType="h" fact="0.0637"/>
              <dgm:constr type="l" for="ch" forName="Parent3" refType="w" fact="0.2658"/>
              <dgm:constr type="t" for="ch" forName="Parent3" refType="h" fact="0.3457"/>
              <dgm:constr type="w" for="ch" forName="Parent3" refType="w" fact="0.2975"/>
              <dgm:constr type="h" for="ch" forName="Parent3" refType="h" fact="0.0637"/>
              <dgm:constr type="l" for="ch" forName="Parent4" refType="w" fact="0.1171"/>
              <dgm:constr type="t" for="ch" forName="Parent4" refType="h" fact="0.4772"/>
              <dgm:constr type="w" for="ch" forName="Parent4" refType="w" fact="0.2975"/>
              <dgm:constr type="h" for="ch" forName="Parent4" refType="h" fact="0.0637"/>
              <dgm:constr type="l" for="ch" forName="Child1" refType="w" fact="0.6804"/>
              <dgm:constr type="t" for="ch" forName="Child1" refType="h" fact="0.0678"/>
              <dgm:constr type="w" for="ch" forName="Child1" refType="w" fact="0.3196"/>
              <dgm:constr type="h" for="ch" forName="Child1" refType="h" fact="0.0908"/>
              <dgm:constr type="l" for="ch" forName="Child2" refType="w" fact="0.5348"/>
              <dgm:constr type="t" for="ch" forName="Child2" refType="h" fact="0.2006"/>
              <dgm:constr type="w" for="ch" forName="Child2" refType="w" fact="0.3196"/>
              <dgm:constr type="h" for="ch" forName="Child2" refType="h" fact="0.0908"/>
              <dgm:constr type="l" for="ch" forName="Child3" refType="w" fact="0.6804"/>
              <dgm:constr type="t" for="ch" forName="Child3" refType="h" fact="0.3308"/>
              <dgm:constr type="w" for="ch" forName="Child3" refType="w" fact="0.3196"/>
              <dgm:constr type="h" for="ch" forName="Child3" refType="h" fact="0.0908"/>
              <dgm:constr type="l" for="ch" forName="Child4" refType="w" fact="0.5348"/>
              <dgm:constr type="t" for="ch" forName="Child4" refType="h" fact="0.4623"/>
              <dgm:constr type="w" for="ch" forName="Child4" refType="w" fact="0.3196"/>
              <dgm:constr type="h" for="ch" forName="Child4" refType="h" fact="0.0908"/>
              <dgm:constr type="l" for="ch" forName="Accent5" refType="w" fact="0.1481"/>
              <dgm:constr type="t" for="ch" forName="Accent5" refType="h" fact="0.5258"/>
              <dgm:constr type="w" for="ch" forName="Accent5" refType="w" fact="0.5331"/>
              <dgm:constr type="h" for="ch" forName="Accent5" refType="h" fact="0.2284"/>
              <dgm:constr type="l" for="ch" forName="Accent6" refType="w" fact="0"/>
              <dgm:constr type="t" for="ch" forName="Accent6" refType="h" fact="0.6573"/>
              <dgm:constr type="w" for="ch" forName="Accent6" refType="w" fact="0.5331"/>
              <dgm:constr type="h" for="ch" forName="Accent6" refType="h" fact="0.2284"/>
              <dgm:constr type="l" for="ch" forName="Accent7" refType="w" fact="0.186"/>
              <dgm:constr type="t" for="ch" forName="Accent7" refType="h" fact="0.8037"/>
              <dgm:constr type="w" for="ch" forName="Accent7" refType="w" fact="0.458"/>
              <dgm:constr type="h" for="ch" forName="Accent7" refType="h" fact="0.1963"/>
              <dgm:constr type="l" for="ch" forName="Parent5" refType="w" fact="0.2658"/>
              <dgm:constr type="t" for="ch" forName="Parent5" refType="h" fact="0.6085"/>
              <dgm:constr type="w" for="ch" forName="Parent5" refType="w" fact="0.2975"/>
              <dgm:constr type="h" for="ch" forName="Parent5" refType="h" fact="0.0637"/>
              <dgm:constr type="l" for="ch" forName="Parent6" refType="w" fact="0.1171"/>
              <dgm:constr type="t" for="ch" forName="Parent6" refType="h" fact="0.74"/>
              <dgm:constr type="w" for="ch" forName="Parent6" refType="w" fact="0.2975"/>
              <dgm:constr type="h" for="ch" forName="Parent6" refType="h" fact="0.0637"/>
              <dgm:constr type="l" for="ch" forName="Parent7" refType="w" fact="0.2658"/>
              <dgm:constr type="t" for="ch" forName="Parent7" refType="h" fact="0.8715"/>
              <dgm:constr type="w" for="ch" forName="Parent7" refType="w" fact="0.2975"/>
              <dgm:constr type="h" for="ch" forName="Parent7" refType="h" fact="0.0637"/>
              <dgm:constr type="l" for="ch" forName="Child5" refType="w" fact="0.6804"/>
              <dgm:constr type="t" for="ch" forName="Child5" refType="h" fact="0.5936"/>
              <dgm:constr type="w" for="ch" forName="Child5" refType="w" fact="0.3196"/>
              <dgm:constr type="h" for="ch" forName="Child5" refType="h" fact="0.0908"/>
              <dgm:constr type="l" for="ch" forName="Child6" refType="w" fact="0.5348"/>
              <dgm:constr type="t" for="ch" forName="Child6" refType="h" fact="0.7251"/>
              <dgm:constr type="w" for="ch" forName="Child6" refType="w" fact="0.3196"/>
              <dgm:constr type="h" for="ch" forName="Child6" refType="h" fact="0.0908"/>
              <dgm:constr type="l" for="ch" forName="Child7" refType="w" fact="0.6804"/>
              <dgm:constr type="t" for="ch" forName="Child7" refType="h" fact="0.8579"/>
              <dgm:constr type="w" for="ch" forName="Child7" refType="w" fact="0.3196"/>
              <dgm:constr type="h" for="ch" forName="Child7" refType="h" fact="0.0908"/>
            </dgm:constrLst>
          </dgm:else>
        </dgm:choose>
      </dgm:if>
      <dgm:else name="Name11">
        <dgm:choose name="Name12">
          <dgm:if name="Name13" axis="ch" ptType="node" func="cnt" op="equ" val="1">
            <dgm:alg type="composite">
              <dgm:param type="ar" val="1.5999"/>
            </dgm:alg>
            <dgm:constrLst>
              <dgm:constr type="primFontSz" for="des" forName="Child1" val="65"/>
              <dgm:constr type="primFontSz" for="des" forName="Parent1" val="65"/>
              <dgm:constr type="primFontSz" for="des" forName="Child1" refType="primFontSz" refFor="des" refForName="Parent1" op="lte"/>
              <dgm:constr type="l" for="ch" forName="Child1" refType="w" fact="0.625"/>
              <dgm:constr type="t" for="ch" forName="Child1" refType="h" fact="0.2981"/>
              <dgm:constr type="w" for="ch" forName="Child1" refType="w" fact="0.375"/>
              <dgm:constr type="h" for="ch" forName="Child1" refType="h" fact="0.4001"/>
              <dgm:constr type="l" for="ch" forName="Accent1" refType="w" fact="0"/>
              <dgm:constr type="t" for="ch" forName="Accent1" refType="h" fact="0"/>
              <dgm:constr type="w" for="ch" forName="Accent1" refType="w" fact="0.6249"/>
              <dgm:constr type="h" for="ch" forName="Accent1" refType="h"/>
              <dgm:constr type="l" for="ch" forName="Parent1" refType="w" fact="0.138"/>
              <dgm:constr type="t" for="ch" forName="Parent1" refType="h" fact="0.362"/>
              <dgm:constr type="w" for="ch" forName="Parent1" refType="w" fact="0.3487"/>
              <dgm:constr type="h" for="ch" forName="Parent1" refType="h" fact="0.2789"/>
            </dgm:constrLst>
          </dgm:if>
          <dgm:if name="Name14" axis="ch" ptType="node" func="cnt" op="equ" val="2">
            <dgm:alg type="composite">
              <dgm:param type="ar" val="1.2026"/>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Parent2" refType="primFontSz" refFor="des" refForName="Parent1" op="equ"/>
              <dgm:constr type="primFontSz" for="des" forName="Child2" refType="primFontSz" refFor="des" refForName="Child1" op="equ"/>
              <dgm:constr type="l" for="ch" forName="Accent1" refType="w" fact="-0.0407"/>
              <dgm:constr type="t" for="ch" forName="Accent1" refType="h" fact="0"/>
              <dgm:constr type="w" for="ch" forName="Accent1" refType="w" fact="0.5542"/>
              <dgm:constr type="h" for="ch" forName="Accent1" refType="h" fact="0.6665"/>
              <dgm:constr type="l" for="ch" forName="Accent2" refType="w" fact="0.1533"/>
              <dgm:constr type="t" for="ch" forName="Accent2" refType="h" fact="0.4272"/>
              <dgm:constr type="w" for="ch" forName="Accent2" refType="w" fact="0.4761"/>
              <dgm:constr type="h" for="ch" forName="Accent2" refType="h" fact="0.5728"/>
              <dgm:constr type="l" for="ch" forName="Parent1" refType="w" fact="0.0822"/>
              <dgm:constr type="t" for="ch" forName="Parent1" refType="h" fact="0.2413"/>
              <dgm:constr type="w" for="ch" forName="Parent1" refType="w" fact="0.3092"/>
              <dgm:constr type="h" for="ch" forName="Parent1" refType="h" fact="0.1859"/>
              <dgm:constr type="l" for="ch" forName="Parent2" refType="w" fact="0.2368"/>
              <dgm:constr type="t" for="ch" forName="Parent2" refType="h" fact="0.625"/>
              <dgm:constr type="w" for="ch" forName="Parent2" refType="w" fact="0.3092"/>
              <dgm:constr type="h" for="ch" forName="Parent2" refType="h" fact="0.1859"/>
              <dgm:constr type="l" for="ch" forName="Child1" refType="w" fact="0.5164"/>
              <dgm:constr type="t" for="ch" forName="Child1" refType="h" fact="0.1978"/>
              <dgm:constr type="w" for="ch" forName="Child1" refType="w" fact="0.3322"/>
              <dgm:constr type="h" for="ch" forName="Child1" refType="h" fact="0.265"/>
              <dgm:constr type="l" for="ch" forName="Child2" refType="w" fact="0.6678"/>
              <dgm:constr type="t" for="ch" forName="Child2" refType="h" fact="0.5855"/>
              <dgm:constr type="w" for="ch" forName="Child2" refType="w" fact="0.3322"/>
              <dgm:constr type="h" for="ch" forName="Child2" refType="h" fact="0.265"/>
            </dgm:constrLst>
          </dgm:if>
          <dgm:if name="Name15" axis="ch" ptType="node" func="cnt" op="equ" val="3">
            <dgm:alg type="composite">
              <dgm:param type="ar" val="0.9039"/>
            </dgm:alg>
            <dgm:shape xmlns:r="http://schemas.openxmlformats.org/officeDocument/2006/relationships" r:blip="">
              <dgm:adjLst/>
            </dgm:shape>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Parent2" refType="primFontSz" refFor="des" refForName="Parent1" op="equ"/>
              <dgm:constr type="primFontSz" for="des" forName="Parent3" refType="primFontSz" refFor="des" refForName="Parent1" op="equ"/>
              <dgm:constr type="primFontSz" for="des" forName="Child2" refType="primFontSz" refFor="des" refForName="Child1" op="equ"/>
              <dgm:constr type="primFontSz" for="des" forName="Child3" refType="primFontSz" refFor="des" refForName="Child1" op="equ"/>
              <dgm:constr type="l" for="ch" forName="Accent1" refType="w" fact="0"/>
              <dgm:constr type="t" for="ch" forName="Accent1" refType="h" fact="0"/>
              <dgm:constr type="w" for="ch" forName="Accent1" refType="w" fact="0.5325"/>
              <dgm:constr type="h" for="ch" forName="Accent1" refType="h" fact="0.4814"/>
              <dgm:constr type="l" for="ch" forName="Accent2" refType="w" fact="0.1479"/>
              <dgm:constr type="t" for="ch" forName="Accent2" refType="h" fact="0.2766"/>
              <dgm:constr type="w" for="ch" forName="Accent2" refType="w" fact="0.5325"/>
              <dgm:constr type="h" for="ch" forName="Accent2" refType="h" fact="0.4814"/>
              <dgm:constr type="l" for="ch" forName="Accent3" refType="w" fact="0.0378"/>
              <dgm:constr type="t" for="ch" forName="Accent3" refType="h" fact="0.5863"/>
              <dgm:constr type="w" for="ch" forName="Accent3" refType="w" fact="0.4575"/>
              <dgm:constr type="h" for="ch" forName="Accent3" refType="h" fact="0.4137"/>
              <dgm:constr type="l" for="ch" forName="Parent1" refType="w" fact="0.1183"/>
              <dgm:constr type="t" for="ch" forName="Parent1" refType="h" fact="0.1738"/>
              <dgm:constr type="w" for="ch" forName="Parent1" refType="w" fact="0.2959"/>
              <dgm:constr type="h" for="ch" forName="Parent1" refType="h" fact="0.1337"/>
              <dgm:constr type="l" for="ch" forName="Parent2" refType="w" fact="0.2656"/>
              <dgm:constr type="t" for="ch" forName="Parent2" refType="h" fact="0.452"/>
              <dgm:constr type="w" for="ch" forName="Parent2" refType="w" fact="0.2959"/>
              <dgm:constr type="h" for="ch" forName="Parent2" refType="h" fact="0.1337"/>
              <dgm:constr type="l" for="ch" forName="Parent3" refType="w" fact="0.1183"/>
              <dgm:constr type="t" for="ch" forName="Parent3" refType="h" fact="0.7306"/>
              <dgm:constr type="w" for="ch" forName="Parent3" refType="w" fact="0.2959"/>
              <dgm:constr type="h" for="ch" forName="Parent3" refType="h" fact="0.1337"/>
              <dgm:constr type="l" for="ch" forName="Child1" refType="w" fact="0.5325"/>
              <dgm:constr type="t" for="ch" forName="Child1" refType="h" fact="0.1435"/>
              <dgm:constr type="w" for="ch" forName="Child1" refType="w" fact="0.3195"/>
              <dgm:constr type="h" for="ch" forName="Child1" refType="h" fact="0.1926"/>
              <dgm:constr type="l" for="ch" forName="Child2" refType="w" fact="0.6805"/>
              <dgm:constr type="t" for="ch" forName="Child2" refType="h" fact="0.4217"/>
              <dgm:constr type="w" for="ch" forName="Child2" refType="w" fact="0.3195"/>
              <dgm:constr type="h" for="ch" forName="Child2" refType="h" fact="0.1926"/>
              <dgm:constr type="l" for="ch" forName="Child3" refType="w" fact="0.5325"/>
              <dgm:constr type="t" for="ch" forName="Child3" refType="h" fact="0.6998"/>
              <dgm:constr type="w" for="ch" forName="Child3" refType="w" fact="0.3195"/>
              <dgm:constr type="h" for="ch" forName="Child3" refType="h" fact="0.1926"/>
            </dgm:constrLst>
          </dgm:if>
          <dgm:if name="Name16" axis="ch" ptType="node" func="cnt" op="equ" val="4">
            <dgm:alg type="composite">
              <dgm:param type="ar" val="0.7073"/>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1" refType="w" fact="0"/>
              <dgm:constr type="t" for="ch" forName="Accent1" refType="h" fact="0"/>
              <dgm:constr type="w" for="ch" forName="Accent1" refType="w" fact="0.5331"/>
              <dgm:constr type="h" for="ch" forName="Accent1" refType="h" fact="0.3771"/>
              <dgm:constr type="l" for="ch" forName="Accent2" refType="w" fact="0.1481"/>
              <dgm:constr type="t" for="ch" forName="Accent2" refType="h" fact="0.2167"/>
              <dgm:constr type="w" for="ch" forName="Accent2" refType="w" fact="0.5331"/>
              <dgm:constr type="h" for="ch" forName="Accent2" refType="h" fact="0.3771"/>
              <dgm:constr type="l" for="ch" forName="Accent3" refType="w" fact="0"/>
              <dgm:constr type="t" for="ch" forName="Accent3" refType="h" fact="0.4342"/>
              <dgm:constr type="w" for="ch" forName="Accent3" refType="w" fact="0.5331"/>
              <dgm:constr type="h" for="ch" forName="Accent3" refType="h" fact="0.3771"/>
              <dgm:constr type="l" for="ch" forName="Accent4" refType="w" fact="0.186"/>
              <dgm:constr type="t" for="ch" forName="Accent4" refType="h" fact="0.6759"/>
              <dgm:constr type="w" for="ch" forName="Accent4" refType="w" fact="0.458"/>
              <dgm:constr type="h" for="ch" forName="Accent4" refType="h" fact="0.3241"/>
              <dgm:constr type="l" for="ch" forName="Parent1" refType="w" fact="0.1171"/>
              <dgm:constr type="t" for="ch" forName="Parent1" refType="h" fact="0.1365"/>
              <dgm:constr type="w" for="ch" forName="Parent1" refType="w" fact="0.2975"/>
              <dgm:constr type="h" for="ch" forName="Parent1" refType="h" fact="0.1052"/>
              <dgm:constr type="l" for="ch" forName="Parent2" refType="w" fact="0.2658"/>
              <dgm:constr type="t" for="ch" forName="Parent2" refType="h" fact="0.3536"/>
              <dgm:constr type="w" for="ch" forName="Parent2" refType="w" fact="0.2975"/>
              <dgm:constr type="h" for="ch" forName="Parent2" refType="h" fact="0.1052"/>
              <dgm:constr type="l" for="ch" forName="Parent3" refType="w" fact="0.1171"/>
              <dgm:constr type="t" for="ch" forName="Parent3" refType="h" fact="0.5707"/>
              <dgm:constr type="w" for="ch" forName="Parent3" refType="w" fact="0.2975"/>
              <dgm:constr type="h" for="ch" forName="Parent3" refType="h" fact="0.1052"/>
              <dgm:constr type="l" for="ch" forName="Parent4" refType="w" fact="0.2658"/>
              <dgm:constr type="t" for="ch" forName="Parent4" refType="h" fact="0.7878"/>
              <dgm:constr type="w" for="ch" forName="Parent4" refType="w" fact="0.2975"/>
              <dgm:constr type="h" for="ch" forName="Parent4" refType="h" fact="0.1052"/>
              <dgm:constr type="l" for="ch" forName="Child1" refType="w" fact="0.5348"/>
              <dgm:constr type="t" for="ch" forName="Child1" refType="h" fact="0.1119"/>
              <dgm:constr type="w" for="ch" forName="Child1" refType="w" fact="0.3196"/>
              <dgm:constr type="h" for="ch" forName="Child1" refType="h" fact="0.15"/>
              <dgm:constr type="l" for="ch" forName="Child2" refType="w" fact="0.6804"/>
              <dgm:constr type="t" for="ch" forName="Child2" refType="h" fact="0.3312"/>
              <dgm:constr type="w" for="ch" forName="Child2" refType="w" fact="0.3196"/>
              <dgm:constr type="h" for="ch" forName="Child2" refType="h" fact="0.15"/>
              <dgm:constr type="l" for="ch" forName="Child3" refType="w" fact="0.5348"/>
              <dgm:constr type="t" for="ch" forName="Child3" refType="h" fact="0.5461"/>
              <dgm:constr type="w" for="ch" forName="Child3" refType="w" fact="0.3196"/>
              <dgm:constr type="h" for="ch" forName="Child3" refType="h" fact="0.15"/>
              <dgm:constr type="l" for="ch" forName="Child4" refType="w" fact="0.6804"/>
              <dgm:constr type="t" for="ch" forName="Child4" refType="h" fact="0.7632"/>
              <dgm:constr type="w" for="ch" forName="Child4" refType="w" fact="0.3196"/>
              <dgm:constr type="h" for="ch" forName="Child4" refType="h" fact="0.15"/>
            </dgm:constrLst>
          </dgm:if>
          <dgm:if name="Name17" axis="ch" ptType="node" func="cnt" op="equ" val="5">
            <dgm:alg type="composite">
              <dgm:param type="ar" val="0.581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1" refType="w" fact="0"/>
              <dgm:constr type="t" for="ch" forName="Accent1" refType="h" fact="0"/>
              <dgm:constr type="w" for="ch" forName="Accent1" refType="w" fact="0.5331"/>
              <dgm:constr type="h" for="ch" forName="Accent1" refType="h" fact="0.3098"/>
              <dgm:constr type="l" for="ch" forName="Accent2" refType="w" fact="0.1481"/>
              <dgm:constr type="t" for="ch" forName="Accent2" refType="h" fact="0.178"/>
              <dgm:constr type="w" for="ch" forName="Accent2" refType="w" fact="0.5331"/>
              <dgm:constr type="h" for="ch" forName="Accent2" refType="h" fact="0.3098"/>
              <dgm:constr type="l" for="ch" forName="Accent3" refType="w" fact="0"/>
              <dgm:constr type="t" for="ch" forName="Accent3" refType="h" fact="0.3568"/>
              <dgm:constr type="w" for="ch" forName="Accent3" refType="w" fact="0.5331"/>
              <dgm:constr type="h" for="ch" forName="Accent3" refType="h" fact="0.3098"/>
              <dgm:constr type="l" for="ch" forName="Accent4" refType="w" fact="0.1481"/>
              <dgm:constr type="t" for="ch" forName="Accent4" refType="h" fact="0.5351"/>
              <dgm:constr type="w" for="ch" forName="Accent4" refType="w" fact="0.5331"/>
              <dgm:constr type="h" for="ch" forName="Accent4" refType="h" fact="0.3098"/>
              <dgm:constr type="l" for="ch" forName="Accent5" refType="w" fact="0.0378"/>
              <dgm:constr type="t" for="ch" forName="Accent5" refType="h" fact="0.7337"/>
              <dgm:constr type="w" for="ch" forName="Accent5" refType="w" fact="0.458"/>
              <dgm:constr type="h" for="ch" forName="Accent5" refType="h" fact="0.2663"/>
              <dgm:constr type="l" for="ch" forName="Parent1" refType="w" fact="0.1171"/>
              <dgm:constr type="t" for="ch" forName="Parent1" refType="h" fact="0.1122"/>
              <dgm:constr type="w" for="ch" forName="Parent1" refType="w" fact="0.2975"/>
              <dgm:constr type="h" for="ch" forName="Parent1" refType="h" fact="0.0864"/>
              <dgm:constr type="l" for="ch" forName="Parent2" refType="w" fact="0.2658"/>
              <dgm:constr type="t" for="ch" forName="Parent2" refType="h" fact="0.2906"/>
              <dgm:constr type="w" for="ch" forName="Parent2" refType="w" fact="0.2975"/>
              <dgm:constr type="h" for="ch" forName="Parent2" refType="h" fact="0.0864"/>
              <dgm:constr type="l" for="ch" forName="Parent3" refType="w" fact="0.1171"/>
              <dgm:constr type="t" for="ch" forName="Parent3" refType="h" fact="0.4689"/>
              <dgm:constr type="w" for="ch" forName="Parent3" refType="w" fact="0.2975"/>
              <dgm:constr type="h" for="ch" forName="Parent3" refType="h" fact="0.0864"/>
              <dgm:constr type="l" for="ch" forName="Parent4" refType="w" fact="0.2658"/>
              <dgm:constr type="t" for="ch" forName="Parent4" refType="h" fact="0.6473"/>
              <dgm:constr type="w" for="ch" forName="Parent4" refType="w" fact="0.2975"/>
              <dgm:constr type="h" for="ch" forName="Parent4" refType="h" fact="0.0864"/>
              <dgm:constr type="l" for="ch" forName="Parent5" refType="w" fact="0.1171"/>
              <dgm:constr type="t" for="ch" forName="Parent5" refType="h" fact="0.8257"/>
              <dgm:constr type="w" for="ch" forName="Parent5" refType="w" fact="0.2975"/>
              <dgm:constr type="h" for="ch" forName="Parent5" refType="h" fact="0.0864"/>
              <dgm:constr type="l" for="ch" forName="Child1" refType="w" fact="0.5348"/>
              <dgm:constr type="t" for="ch" forName="Child1" refType="h" fact="0.0919"/>
              <dgm:constr type="w" for="ch" forName="Child1" refType="w" fact="0.3196"/>
              <dgm:constr type="h" for="ch" forName="Child1" refType="h" fact="0.1232"/>
              <dgm:constr type="l" for="ch" forName="Child2" refType="w" fact="0.6804"/>
              <dgm:constr type="t" for="ch" forName="Child2" refType="h" fact="0.2722"/>
              <dgm:constr type="w" for="ch" forName="Child2" refType="w" fact="0.3196"/>
              <dgm:constr type="h" for="ch" forName="Child2" refType="h" fact="0.1232"/>
              <dgm:constr type="l" for="ch" forName="Child3" refType="w" fact="0.5348"/>
              <dgm:constr type="t" for="ch" forName="Child3" refType="h" fact="0.4487"/>
              <dgm:constr type="w" for="ch" forName="Child3" refType="w" fact="0.3196"/>
              <dgm:constr type="h" for="ch" forName="Child3" refType="h" fact="0.1232"/>
              <dgm:constr type="l" for="ch" forName="Child4" refType="w" fact="0.6804"/>
              <dgm:constr type="t" for="ch" forName="Child4" refType="h" fact="0.6271"/>
              <dgm:constr type="w" for="ch" forName="Child4" refType="w" fact="0.3196"/>
              <dgm:constr type="h" for="ch" forName="Child4" refType="h" fact="0.1232"/>
              <dgm:constr type="l" for="ch" forName="Child5" refType="w" fact="0.5348"/>
              <dgm:constr type="t" for="ch" forName="Child5" refType="h" fact="0.8073"/>
              <dgm:constr type="w" for="ch" forName="Child5" refType="w" fact="0.3196"/>
              <dgm:constr type="h" for="ch" forName="Child5" refType="h" fact="0.1232"/>
            </dgm:constrLst>
          </dgm:if>
          <dgm:if name="Name18" axis="ch" ptType="node" func="cnt" op="equ" val="6">
            <dgm:alg type="composite">
              <dgm:param type="ar" val="0.4931"/>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l" for="ch" forName="Accent1" refType="w" fact="0"/>
              <dgm:constr type="t" for="ch" forName="Accent1" refType="h" fact="0"/>
              <dgm:constr type="w" for="ch" forName="Accent1" refType="w" fact="0.5331"/>
              <dgm:constr type="h" for="ch" forName="Accent1" refType="h" fact="0.2629"/>
              <dgm:constr type="l" for="ch" forName="Accent2" refType="w" fact="0.1481"/>
              <dgm:constr type="t" for="ch" forName="Accent2" refType="h" fact="0.1511"/>
              <dgm:constr type="w" for="ch" forName="Accent2" refType="w" fact="0.5331"/>
              <dgm:constr type="h" for="ch" forName="Accent2" refType="h" fact="0.2629"/>
              <dgm:constr type="l" for="ch" forName="Accent3" refType="w" fact="0"/>
              <dgm:constr type="t" for="ch" forName="Accent3" refType="h" fact="0.3027"/>
              <dgm:constr type="w" for="ch" forName="Accent3" refType="w" fact="0.5331"/>
              <dgm:constr type="h" for="ch" forName="Accent3" refType="h" fact="0.2629"/>
              <dgm:constr type="l" for="ch" forName="Accent4" refType="w" fact="0.1481"/>
              <dgm:constr type="t" for="ch" forName="Accent4" refType="h" fact="0.4541"/>
              <dgm:constr type="w" for="ch" forName="Accent4" refType="w" fact="0.5331"/>
              <dgm:constr type="h" for="ch" forName="Accent4" refType="h" fact="0.2629"/>
              <dgm:constr type="l" for="ch" forName="Accent5" refType="w" fact="0"/>
              <dgm:constr type="t" for="ch" forName="Accent5" refType="h" fact="0.6053"/>
              <dgm:constr type="w" for="ch" forName="Accent5" refType="w" fact="0.5331"/>
              <dgm:constr type="h" for="ch" forName="Accent5" refType="h" fact="0.2629"/>
              <dgm:constr type="l" for="ch" forName="Accent6" refType="w" fact="0.186"/>
              <dgm:constr type="t" for="ch" forName="Accent6" refType="h" fact="0.774"/>
              <dgm:constr type="w" for="ch" forName="Accent6" refType="w" fact="0.458"/>
              <dgm:constr type="h" for="ch" forName="Accent6" refType="h" fact="0.226"/>
              <dgm:constr type="l" for="ch" forName="Parent1" refType="w" fact="0.1171"/>
              <dgm:constr type="t" for="ch" forName="Parent1" refType="h" fact="0.0952"/>
              <dgm:constr type="w" for="ch" forName="Parent1" refType="w" fact="0.2975"/>
              <dgm:constr type="h" for="ch" forName="Parent1" refType="h" fact="0.0733"/>
              <dgm:constr type="l" for="ch" forName="Parent2" refType="w" fact="0.2658"/>
              <dgm:constr type="t" for="ch" forName="Parent2" refType="h" fact="0.2466"/>
              <dgm:constr type="w" for="ch" forName="Parent2" refType="w" fact="0.2975"/>
              <dgm:constr type="h" for="ch" forName="Parent2" refType="h" fact="0.0733"/>
              <dgm:constr type="l" for="ch" forName="Parent3" refType="w" fact="0.1171"/>
              <dgm:constr type="t" for="ch" forName="Parent3" refType="h" fact="0.3979"/>
              <dgm:constr type="w" for="ch" forName="Parent3" refType="w" fact="0.2975"/>
              <dgm:constr type="h" for="ch" forName="Parent3" refType="h" fact="0.0733"/>
              <dgm:constr type="l" for="ch" forName="Parent4" refType="w" fact="0.2658"/>
              <dgm:constr type="t" for="ch" forName="Parent4" refType="h" fact="0.5493"/>
              <dgm:constr type="w" for="ch" forName="Parent4" refType="w" fact="0.2975"/>
              <dgm:constr type="h" for="ch" forName="Parent4" refType="h" fact="0.0733"/>
              <dgm:constr type="l" for="ch" forName="Parent5" refType="w" fact="0.1171"/>
              <dgm:constr type="t" for="ch" forName="Parent5" refType="h" fact="0.7005"/>
              <dgm:constr type="w" for="ch" forName="Parent5" refType="w" fact="0.2975"/>
              <dgm:constr type="h" for="ch" forName="Parent5" refType="h" fact="0.0733"/>
              <dgm:constr type="l" for="ch" forName="Parent6" refType="w" fact="0.2658"/>
              <dgm:constr type="t" for="ch" forName="Parent6" refType="h" fact="0.8519"/>
              <dgm:constr type="w" for="ch" forName="Parent6" refType="w" fact="0.2975"/>
              <dgm:constr type="h" for="ch" forName="Parent6" refType="h" fact="0.0733"/>
              <dgm:constr type="l" for="ch" forName="Child1" refType="w" fact="0.5348"/>
              <dgm:constr type="t" for="ch" forName="Child1" refType="h" fact="0.078"/>
              <dgm:constr type="w" for="ch" forName="Child1" refType="w" fact="0.3196"/>
              <dgm:constr type="h" for="ch" forName="Child1" refType="h" fact="0.1046"/>
              <dgm:constr type="l" for="ch" forName="Child2" refType="w" fact="0.6804"/>
              <dgm:constr type="t" for="ch" forName="Child2" refType="h" fact="0.231"/>
              <dgm:constr type="w" for="ch" forName="Child2" refType="w" fact="0.3196"/>
              <dgm:constr type="h" for="ch" forName="Child2" refType="h" fact="0.1046"/>
              <dgm:constr type="l" for="ch" forName="Child3" refType="w" fact="0.5348"/>
              <dgm:constr type="t" for="ch" forName="Child3" refType="h" fact="0.3808"/>
              <dgm:constr type="w" for="ch" forName="Child3" refType="w" fact="0.3196"/>
              <dgm:constr type="h" for="ch" forName="Child3" refType="h" fact="0.1046"/>
              <dgm:constr type="l" for="ch" forName="Child4" refType="w" fact="0.6804"/>
              <dgm:constr type="t" for="ch" forName="Child4" refType="h" fact="0.5322"/>
              <dgm:constr type="w" for="ch" forName="Child4" refType="w" fact="0.3196"/>
              <dgm:constr type="h" for="ch" forName="Child4" refType="h" fact="0.1046"/>
              <dgm:constr type="l" for="ch" forName="Child5" refType="w" fact="0.5348"/>
              <dgm:constr type="t" for="ch" forName="Child5" refType="h" fact="0.6833"/>
              <dgm:constr type="w" for="ch" forName="Child5" refType="w" fact="0.3196"/>
              <dgm:constr type="h" for="ch" forName="Child5" refType="h" fact="0.1046"/>
              <dgm:constr type="l" for="ch" forName="Child6" refType="w" fact="0.6804"/>
              <dgm:constr type="t" for="ch" forName="Child6" refType="h" fact="0.8347"/>
              <dgm:constr type="w" for="ch" forName="Child6" refType="w" fact="0.3196"/>
              <dgm:constr type="h" for="ch" forName="Child6" refType="h" fact="0.1046"/>
            </dgm:constrLst>
          </dgm:if>
          <dgm:else name="Name19">
            <dgm:alg type="composite">
              <dgm:param type="ar" val="0.4284"/>
            </dgm:alg>
            <dgm:constrLst>
              <dgm:constr type="primFontSz" for="des" forName="Child1" val="65"/>
              <dgm:constr type="primFontSz" for="des" forName="Parent1" val="65"/>
              <dgm:constr type="primFontSz" for="des" forName="Child1" refType="primFontSz" refFor="des" refForName="Parent1" op="lte"/>
              <dgm:constr type="primFontSz" for="des" forName="Child2" refType="primFontSz" refFor="des" refForName="Parent1" op="lte"/>
              <dgm:constr type="primFontSz" for="des" forName="Child3" refType="primFontSz" refFor="des" refForName="Parent1" op="lte"/>
              <dgm:constr type="primFontSz" for="des" forName="Child4" refType="primFontSz" refFor="des" refForName="Parent1" op="lte"/>
              <dgm:constr type="primFontSz" for="des" forName="Child5" refType="primFontSz" refFor="des" refForName="Parent1" op="lte"/>
              <dgm:constr type="primFontSz" for="des" forName="Child6" refType="primFontSz" refFor="des" refForName="Parent1" op="lte"/>
              <dgm:constr type="primFontSz" for="des" forName="Child7" refType="primFontSz" refFor="des" refForName="Parent1" op="lte"/>
              <dgm:constr type="primFontSz" for="des" forName="Child1" refType="primFontSz" refFor="des" refForName="Parent2" op="lte"/>
              <dgm:constr type="primFontSz" for="des" forName="Child2" refType="primFontSz" refFor="des" refForName="Parent2" op="lte"/>
              <dgm:constr type="primFontSz" for="des" forName="Child3" refType="primFontSz" refFor="des" refForName="Parent2" op="lte"/>
              <dgm:constr type="primFontSz" for="des" forName="Child4" refType="primFontSz" refFor="des" refForName="Parent2" op="lte"/>
              <dgm:constr type="primFontSz" for="des" forName="Child5" refType="primFontSz" refFor="des" refForName="Parent2" op="lte"/>
              <dgm:constr type="primFontSz" for="des" forName="Child6" refType="primFontSz" refFor="des" refForName="Parent2" op="lte"/>
              <dgm:constr type="primFontSz" for="des" forName="Child7" refType="primFontSz" refFor="des" refForName="Parent2" op="lte"/>
              <dgm:constr type="primFontSz" for="des" forName="Child1" refType="primFontSz" refFor="des" refForName="Parent3" op="lte"/>
              <dgm:constr type="primFontSz" for="des" forName="Child2" refType="primFontSz" refFor="des" refForName="Parent3" op="lte"/>
              <dgm:constr type="primFontSz" for="des" forName="Child3" refType="primFontSz" refFor="des" refForName="Parent3" op="lte"/>
              <dgm:constr type="primFontSz" for="des" forName="Child4" refType="primFontSz" refFor="des" refForName="Parent3" op="lte"/>
              <dgm:constr type="primFontSz" for="des" forName="Child5" refType="primFontSz" refFor="des" refForName="Parent3" op="lte"/>
              <dgm:constr type="primFontSz" for="des" forName="Child6" refType="primFontSz" refFor="des" refForName="Parent3" op="lte"/>
              <dgm:constr type="primFontSz" for="des" forName="Child7" refType="primFontSz" refFor="des" refForName="Parent3" op="lte"/>
              <dgm:constr type="primFontSz" for="des" forName="Child1" refType="primFontSz" refFor="des" refForName="Parent4" op="lte"/>
              <dgm:constr type="primFontSz" for="des" forName="Child2" refType="primFontSz" refFor="des" refForName="Parent4" op="lte"/>
              <dgm:constr type="primFontSz" for="des" forName="Child3" refType="primFontSz" refFor="des" refForName="Parent4" op="lte"/>
              <dgm:constr type="primFontSz" for="des" forName="Child4" refType="primFontSz" refFor="des" refForName="Parent4" op="lte"/>
              <dgm:constr type="primFontSz" for="des" forName="Child5" refType="primFontSz" refFor="des" refForName="Parent4" op="lte"/>
              <dgm:constr type="primFontSz" for="des" forName="Child6" refType="primFontSz" refFor="des" refForName="Parent4" op="lte"/>
              <dgm:constr type="primFontSz" for="des" forName="Child7" refType="primFontSz" refFor="des" refForName="Parent4" op="lte"/>
              <dgm:constr type="primFontSz" for="des" forName="Child1" refType="primFontSz" refFor="des" refForName="Parent5" op="lte"/>
              <dgm:constr type="primFontSz" for="des" forName="Child2" refType="primFontSz" refFor="des" refForName="Parent5" op="lte"/>
              <dgm:constr type="primFontSz" for="des" forName="Child3" refType="primFontSz" refFor="des" refForName="Parent5" op="lte"/>
              <dgm:constr type="primFontSz" for="des" forName="Child4" refType="primFontSz" refFor="des" refForName="Parent5" op="lte"/>
              <dgm:constr type="primFontSz" for="des" forName="Child5" refType="primFontSz" refFor="des" refForName="Parent5" op="lte"/>
              <dgm:constr type="primFontSz" for="des" forName="Child6" refType="primFontSz" refFor="des" refForName="Parent5" op="lte"/>
              <dgm:constr type="primFontSz" for="des" forName="Child7" refType="primFontSz" refFor="des" refForName="Parent5" op="lte"/>
              <dgm:constr type="primFontSz" for="des" forName="Child1" refType="primFontSz" refFor="des" refForName="Parent6" op="lte"/>
              <dgm:constr type="primFontSz" for="des" forName="Child2" refType="primFontSz" refFor="des" refForName="Parent6" op="lte"/>
              <dgm:constr type="primFontSz" for="des" forName="Child3" refType="primFontSz" refFor="des" refForName="Parent6" op="lte"/>
              <dgm:constr type="primFontSz" for="des" forName="Child4" refType="primFontSz" refFor="des" refForName="Parent6" op="lte"/>
              <dgm:constr type="primFontSz" for="des" forName="Child5" refType="primFontSz" refFor="des" refForName="Parent6" op="lte"/>
              <dgm:constr type="primFontSz" for="des" forName="Child6" refType="primFontSz" refFor="des" refForName="Parent6" op="lte"/>
              <dgm:constr type="primFontSz" for="des" forName="Child7" refType="primFontSz" refFor="des" refForName="Parent6" op="lte"/>
              <dgm:constr type="primFontSz" for="des" forName="Child1" refType="primFontSz" refFor="des" refForName="Parent7" op="lte"/>
              <dgm:constr type="primFontSz" for="des" forName="Child2" refType="primFontSz" refFor="des" refForName="Parent7" op="lte"/>
              <dgm:constr type="primFontSz" for="des" forName="Child3" refType="primFontSz" refFor="des" refForName="Parent7" op="lte"/>
              <dgm:constr type="primFontSz" for="des" forName="Child4" refType="primFontSz" refFor="des" refForName="Parent7" op="lte"/>
              <dgm:constr type="primFontSz" for="des" forName="Child5" refType="primFontSz" refFor="des" refForName="Parent7" op="lte"/>
              <dgm:constr type="primFontSz" for="des" forName="Child6" refType="primFontSz" refFor="des" refForName="Parent7" op="lte"/>
              <dgm:constr type="primFontSz" for="des" forName="Child7" refType="primFontSz" refFor="des" refForName="Parent7" op="lte"/>
              <dgm:constr type="primFontSz" for="des" forName="Parent2" refType="primFontSz" refFor="des" refForName="Parent1" op="equ"/>
              <dgm:constr type="primFontSz" for="des" forName="Parent3" refType="primFontSz" refFor="des" refForName="Parent1" op="equ"/>
              <dgm:constr type="primFontSz" for="des" forName="Parent4" refType="primFontSz" refFor="des" refForName="Parent1" op="equ"/>
              <dgm:constr type="primFontSz" for="des" forName="Parent5" refType="primFontSz" refFor="des" refForName="Parent1" op="equ"/>
              <dgm:constr type="primFontSz" for="des" forName="Parent6" refType="primFontSz" refFor="des" refForName="Parent1" op="equ"/>
              <dgm:constr type="primFontSz" for="des" forName="Parent7" refType="primFontSz" refFor="des" refForName="Parent1" op="equ"/>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l" for="ch" forName="Accent1" refType="w" fact="0"/>
              <dgm:constr type="t" for="ch" forName="Accent1" refType="h" fact="0"/>
              <dgm:constr type="w" for="ch" forName="Accent1" refType="w" fact="0.5331"/>
              <dgm:constr type="h" for="ch" forName="Accent1" refType="h" fact="0.2284"/>
              <dgm:constr type="l" for="ch" forName="Accent2" refType="w" fact="0.1481"/>
              <dgm:constr type="t" for="ch" forName="Accent2" refType="h" fact="0.1312"/>
              <dgm:constr type="w" for="ch" forName="Accent2" refType="w" fact="0.5331"/>
              <dgm:constr type="h" for="ch" forName="Accent2" refType="h" fact="0.2284"/>
              <dgm:constr type="l" for="ch" forName="Accent3" refType="w" fact="0"/>
              <dgm:constr type="t" for="ch" forName="Accent3" refType="h" fact="0.263"/>
              <dgm:constr type="w" for="ch" forName="Accent3" refType="w" fact="0.5331"/>
              <dgm:constr type="h" for="ch" forName="Accent3" refType="h" fact="0.2284"/>
              <dgm:constr type="l" for="ch" forName="Accent4" refType="w" fact="0.1481"/>
              <dgm:constr type="t" for="ch" forName="Accent4" refType="h" fact="0.3945"/>
              <dgm:constr type="w" for="ch" forName="Accent4" refType="w" fact="0.5331"/>
              <dgm:constr type="h" for="ch" forName="Accent4" refType="h" fact="0.2284"/>
              <dgm:constr type="l" for="ch" forName="Accent5" refType="w" fact="0"/>
              <dgm:constr type="t" for="ch" forName="Accent5" refType="h" fact="0.5258"/>
              <dgm:constr type="w" for="ch" forName="Accent5" refType="w" fact="0.5331"/>
              <dgm:constr type="h" for="ch" forName="Accent5" refType="h" fact="0.2284"/>
              <dgm:constr type="l" for="ch" forName="Accent6" refType="w" fact="0.1481"/>
              <dgm:constr type="t" for="ch" forName="Accent6" refType="h" fact="0.6573"/>
              <dgm:constr type="w" for="ch" forName="Accent6" refType="w" fact="0.5331"/>
              <dgm:constr type="h" for="ch" forName="Accent6" refType="h" fact="0.2284"/>
              <dgm:constr type="l" for="ch" forName="Accent7" refType="w" fact="0.0378"/>
              <dgm:constr type="t" for="ch" forName="Accent7" refType="h" fact="0.8037"/>
              <dgm:constr type="w" for="ch" forName="Accent7" refType="w" fact="0.458"/>
              <dgm:constr type="h" for="ch" forName="Accent7" refType="h" fact="0.1963"/>
              <dgm:constr type="l" for="ch" forName="Parent1" refType="w" fact="0.1171"/>
              <dgm:constr type="t" for="ch" forName="Parent1" refType="h" fact="0.0827"/>
              <dgm:constr type="w" for="ch" forName="Parent1" refType="w" fact="0.2975"/>
              <dgm:constr type="h" for="ch" forName="Parent1" refType="h" fact="0.0637"/>
              <dgm:constr type="l" for="ch" forName="Parent2" refType="w" fact="0.2658"/>
              <dgm:constr type="t" for="ch" forName="Parent2" refType="h" fact="0.2142"/>
              <dgm:constr type="w" for="ch" forName="Parent2" refType="w" fact="0.2975"/>
              <dgm:constr type="h" for="ch" forName="Parent2" refType="h" fact="0.0637"/>
              <dgm:constr type="l" for="ch" forName="Parent3" refType="w" fact="0.1171"/>
              <dgm:constr type="t" for="ch" forName="Parent3" refType="h" fact="0.3457"/>
              <dgm:constr type="w" for="ch" forName="Parent3" refType="w" fact="0.2975"/>
              <dgm:constr type="h" for="ch" forName="Parent3" refType="h" fact="0.0637"/>
              <dgm:constr type="l" for="ch" forName="Parent4" refType="w" fact="0.2658"/>
              <dgm:constr type="t" for="ch" forName="Parent4" refType="h" fact="0.4772"/>
              <dgm:constr type="w" for="ch" forName="Parent4" refType="w" fact="0.2975"/>
              <dgm:constr type="h" for="ch" forName="Parent4" refType="h" fact="0.0637"/>
              <dgm:constr type="l" for="ch" forName="Parent5" refType="w" fact="0.1171"/>
              <dgm:constr type="t" for="ch" forName="Parent5" refType="h" fact="0.6085"/>
              <dgm:constr type="w" for="ch" forName="Parent5" refType="w" fact="0.2975"/>
              <dgm:constr type="h" for="ch" forName="Parent5" refType="h" fact="0.0637"/>
              <dgm:constr type="l" for="ch" forName="Parent6" refType="w" fact="0.2658"/>
              <dgm:constr type="t" for="ch" forName="Parent6" refType="h" fact="0.74"/>
              <dgm:constr type="w" for="ch" forName="Parent6" refType="w" fact="0.2975"/>
              <dgm:constr type="h" for="ch" forName="Parent6" refType="h" fact="0.0637"/>
              <dgm:constr type="l" for="ch" forName="Parent7" refType="w" fact="0.1171"/>
              <dgm:constr type="t" for="ch" forName="Parent7" refType="h" fact="0.8715"/>
              <dgm:constr type="w" for="ch" forName="Parent7" refType="w" fact="0.2975"/>
              <dgm:constr type="h" for="ch" forName="Parent7" refType="h" fact="0.0637"/>
              <dgm:constr type="l" for="ch" forName="Child1" refType="w" fact="0.5348"/>
              <dgm:constr type="t" for="ch" forName="Child1" refType="h" fact="0.0678"/>
              <dgm:constr type="w" for="ch" forName="Child1" refType="w" fact="0.3196"/>
              <dgm:constr type="h" for="ch" forName="Child1" refType="h" fact="0.0908"/>
              <dgm:constr type="l" for="ch" forName="Child2" refType="w" fact="0.6804"/>
              <dgm:constr type="t" for="ch" forName="Child2" refType="h" fact="0.2006"/>
              <dgm:constr type="w" for="ch" forName="Child2" refType="w" fact="0.3196"/>
              <dgm:constr type="h" for="ch" forName="Child2" refType="h" fact="0.0908"/>
              <dgm:constr type="l" for="ch" forName="Child3" refType="w" fact="0.5348"/>
              <dgm:constr type="t" for="ch" forName="Child3" refType="h" fact="0.3308"/>
              <dgm:constr type="w" for="ch" forName="Child3" refType="w" fact="0.3196"/>
              <dgm:constr type="h" for="ch" forName="Child3" refType="h" fact="0.0908"/>
              <dgm:constr type="l" for="ch" forName="Child4" refType="w" fact="0.6804"/>
              <dgm:constr type="t" for="ch" forName="Child4" refType="h" fact="0.4623"/>
              <dgm:constr type="w" for="ch" forName="Child4" refType="w" fact="0.3196"/>
              <dgm:constr type="h" for="ch" forName="Child4" refType="h" fact="0.0908"/>
              <dgm:constr type="l" for="ch" forName="Child5" refType="w" fact="0.5348"/>
              <dgm:constr type="t" for="ch" forName="Child5" refType="h" fact="0.5936"/>
              <dgm:constr type="w" for="ch" forName="Child5" refType="w" fact="0.3196"/>
              <dgm:constr type="h" for="ch" forName="Child5" refType="h" fact="0.0908"/>
              <dgm:constr type="l" for="ch" forName="Child6" refType="w" fact="0.6804"/>
              <dgm:constr type="t" for="ch" forName="Child6" refType="h" fact="0.7251"/>
              <dgm:constr type="w" for="ch" forName="Child6" refType="w" fact="0.3196"/>
              <dgm:constr type="h" for="ch" forName="Child6" refType="h" fact="0.0908"/>
              <dgm:constr type="l" for="ch" forName="Child7" refType="w" fact="0.5348"/>
              <dgm:constr type="t" for="ch" forName="Child7" refType="h" fact="0.8579"/>
              <dgm:constr type="w" for="ch" forName="Child7" refType="w" fact="0.3196"/>
              <dgm:constr type="h" for="ch" forName="Child7" refType="h" fact="0.0908"/>
            </dgm:constrLst>
          </dgm:else>
        </dgm:choose>
      </dgm:else>
    </dgm:choose>
    <dgm:forEach name="wrapper" axis="self" ptType="parTrans">
      <dgm:forEach name="accentRepeat" axis="self">
        <dgm:layoutNode name="Accent" styleLbl="node1">
          <dgm:alg type="sp"/>
          <dgm:choose name="Name20">
            <dgm:if name="Name21" func="var" arg="dir" op="equ" val="norm">
              <dgm:choose name="Name22">
                <dgm:if name="Name23" axis="precedSib" ptType="node" func="cnt" op="equ" val="0">
                  <dgm:choose name="Name24">
                    <dgm:if name="Name25" axis="followSib" ptType="node" func="cnt" op="equ" val="0">
                      <dgm:shape xmlns:r="http://schemas.openxmlformats.org/officeDocument/2006/relationships" type="circularArrow" r:blip="">
                        <dgm:adjLst>
                          <dgm:adj idx="1" val="0.1098"/>
                          <dgm:adj idx="2" val="19.0387"/>
                          <dgm:adj idx="3" val="150"/>
                          <dgm:adj idx="4" val="180"/>
                          <dgm:adj idx="5" val="0.125"/>
                        </dgm:adjLst>
                      </dgm:shape>
                    </dgm:if>
                    <dgm:else name="Name26">
                      <dgm:shape xmlns:r="http://schemas.openxmlformats.org/officeDocument/2006/relationships" type="circularArrow" r:blip="">
                        <dgm:adjLst>
                          <dgm:adj idx="1" val="0.1098"/>
                          <dgm:adj idx="2" val="19.0387"/>
                          <dgm:adj idx="3" val="75"/>
                          <dgm:adj idx="4" val="180"/>
                          <dgm:adj idx="5" val="0.125"/>
                        </dgm:adjLst>
                      </dgm:shape>
                    </dgm:else>
                  </dgm:choose>
                </dgm:if>
                <dgm:else name="Name27">
                  <dgm:choose name="Name28">
                    <dgm:if name="Name29" axis="followSib" ptType="node" func="cnt" op="equ" val="0">
                      <dgm:choose name="Name30">
                        <dgm:if name="Name31" axis="precedSib" ptType="node" func="cnt" op="equ" val="1">
                          <dgm:shape xmlns:r="http://schemas.openxmlformats.org/officeDocument/2006/relationships" type="blockArc" r:blip="">
                            <dgm:adjLst>
                              <dgm:adj idx="1" val="0"/>
                              <dgm:adj idx="2" val="-45"/>
                              <dgm:adj idx="3" val="0.1274"/>
                            </dgm:adjLst>
                          </dgm:shape>
                        </dgm:if>
                        <dgm:if name="Name32" axis="precedSib" ptType="node" func="cnt" op="equ" val="2">
                          <dgm:shape xmlns:r="http://schemas.openxmlformats.org/officeDocument/2006/relationships" type="blockArc" r:blip="">
                            <dgm:adjLst>
                              <dgm:adj idx="1" val="-135"/>
                              <dgm:adj idx="2" val="180"/>
                              <dgm:adj idx="3" val="0.1274"/>
                            </dgm:adjLst>
                          </dgm:shape>
                        </dgm:if>
                        <dgm:if name="Name33" axis="precedSib" ptType="node" func="cnt" op="equ" val="3">
                          <dgm:shape xmlns:r="http://schemas.openxmlformats.org/officeDocument/2006/relationships" type="blockArc" r:blip="">
                            <dgm:adjLst>
                              <dgm:adj idx="1" val="0"/>
                              <dgm:adj idx="2" val="-45"/>
                              <dgm:adj idx="3" val="0.1274"/>
                            </dgm:adjLst>
                          </dgm:shape>
                        </dgm:if>
                        <dgm:if name="Name34" axis="precedSib" ptType="node" func="cnt" op="equ" val="4">
                          <dgm:shape xmlns:r="http://schemas.openxmlformats.org/officeDocument/2006/relationships" type="blockArc" r:blip="">
                            <dgm:adjLst>
                              <dgm:adj idx="1" val="-135"/>
                              <dgm:adj idx="2" val="180"/>
                              <dgm:adj idx="3" val="0.1274"/>
                            </dgm:adjLst>
                          </dgm:shape>
                        </dgm:if>
                        <dgm:if name="Name35" axis="precedSib" ptType="node" func="cnt" op="equ" val="5">
                          <dgm:shape xmlns:r="http://schemas.openxmlformats.org/officeDocument/2006/relationships" type="blockArc" r:blip="">
                            <dgm:adjLst>
                              <dgm:adj idx="1" val="0"/>
                              <dgm:adj idx="2" val="-45"/>
                              <dgm:adj idx="3" val="0.1274"/>
                            </dgm:adjLst>
                          </dgm:shape>
                        </dgm:if>
                        <dgm:if name="Name36" axis="precedSib" ptType="node" func="cnt" op="equ" val="6">
                          <dgm:shape xmlns:r="http://schemas.openxmlformats.org/officeDocument/2006/relationships" type="blockArc" r:blip="">
                            <dgm:adjLst>
                              <dgm:adj idx="1" val="-135"/>
                              <dgm:adj idx="2" val="180"/>
                              <dgm:adj idx="3" val="0.1274"/>
                            </dgm:adjLst>
                          </dgm:shape>
                        </dgm:if>
                        <dgm:else name="Name37"/>
                      </dgm:choose>
                    </dgm:if>
                    <dgm:else name="Name38">
                      <dgm:choose name="Name39">
                        <dgm:if name="Name40" axis="precedSib" ptType="node" func="cnt" op="equ" val="0">
                          <dgm:shape xmlns:r="http://schemas.openxmlformats.org/officeDocument/2006/relationships" type="blockArc" r:blip="">
                            <dgm:adjLst>
                              <dgm:adj idx="1" val="-133.1632"/>
                              <dgm:adj idx="2" val="65"/>
                              <dgm:adj idx="3" val="0.13"/>
                            </dgm:adjLst>
                          </dgm:shape>
                        </dgm:if>
                        <dgm:if name="Name41" axis="precedSib" ptType="node" func="cnt" op="equ" val="1">
                          <dgm:shape xmlns:r="http://schemas.openxmlformats.org/officeDocument/2006/relationships" type="leftCircularArrow" r:blip="">
                            <dgm:adjLst>
                              <dgm:adj idx="1" val="0.1098"/>
                              <dgm:adj idx="2" val="19.0387"/>
                              <dgm:adj idx="3" val="105"/>
                              <dgm:adj idx="4" val="-45"/>
                              <dgm:adj idx="5" val="0.125"/>
                            </dgm:adjLst>
                          </dgm:shape>
                        </dgm:if>
                        <dgm:if name="Name42" axis="precedSib" ptType="node" func="cnt" op="equ" val="2">
                          <dgm:shape xmlns:r="http://schemas.openxmlformats.org/officeDocument/2006/relationships" type="circularArrow" r:blip="">
                            <dgm:adjLst>
                              <dgm:adj idx="1" val="0.1098"/>
                              <dgm:adj idx="2" val="19.0387"/>
                              <dgm:adj idx="3" val="75"/>
                              <dgm:adj idx="4" val="-135"/>
                              <dgm:adj idx="5" val="0.125"/>
                            </dgm:adjLst>
                          </dgm:shape>
                        </dgm:if>
                        <dgm:if name="Name43" axis="precedSib" ptType="node" func="cnt" op="equ" val="3">
                          <dgm:shape xmlns:r="http://schemas.openxmlformats.org/officeDocument/2006/relationships" type="leftCircularArrow" r:blip="">
                            <dgm:adjLst>
                              <dgm:adj idx="1" val="0.1098"/>
                              <dgm:adj idx="2" val="19.0387"/>
                              <dgm:adj idx="3" val="105"/>
                              <dgm:adj idx="4" val="-45"/>
                              <dgm:adj idx="5" val="0.125"/>
                            </dgm:adjLst>
                          </dgm:shape>
                        </dgm:if>
                        <dgm:if name="Name44" axis="precedSib" ptType="node" func="cnt" op="equ" val="4">
                          <dgm:shape xmlns:r="http://schemas.openxmlformats.org/officeDocument/2006/relationships" type="circularArrow" r:blip="">
                            <dgm:adjLst>
                              <dgm:adj idx="1" val="0.1098"/>
                              <dgm:adj idx="2" val="19.0387"/>
                              <dgm:adj idx="3" val="75"/>
                              <dgm:adj idx="4" val="-135"/>
                              <dgm:adj idx="5" val="0.125"/>
                            </dgm:adjLst>
                          </dgm:shape>
                        </dgm:if>
                        <dgm:if name="Name45" axis="precedSib" ptType="node" func="cnt" op="equ" val="5">
                          <dgm:shape xmlns:r="http://schemas.openxmlformats.org/officeDocument/2006/relationships" type="leftCircularArrow" r:blip="">
                            <dgm:adjLst>
                              <dgm:adj idx="1" val="0.1098"/>
                              <dgm:adj idx="2" val="19.0387"/>
                              <dgm:adj idx="3" val="105"/>
                              <dgm:adj idx="4" val="-45"/>
                              <dgm:adj idx="5" val="0.125"/>
                            </dgm:adjLst>
                          </dgm:shape>
                        </dgm:if>
                        <dgm:if name="Name46" axis="precedSib" ptType="node" func="cnt" op="equ" val="6">
                          <dgm:shape xmlns:r="http://schemas.openxmlformats.org/officeDocument/2006/relationships" type="blockArc" r:blip="">
                            <dgm:adjLst>
                              <dgm:adj idx="1" val="-135"/>
                              <dgm:adj idx="2" val="180"/>
                              <dgm:adj idx="3" val="0.1274"/>
                            </dgm:adjLst>
                          </dgm:shape>
                        </dgm:if>
                        <dgm:else name="Name47"/>
                      </dgm:choose>
                    </dgm:else>
                  </dgm:choose>
                </dgm:else>
              </dgm:choose>
            </dgm:if>
            <dgm:else name="Name48">
              <dgm:choose name="Name49">
                <dgm:if name="Name50" axis="precedSib" ptType="node" func="cnt" op="equ" val="0">
                  <dgm:choose name="Name51">
                    <dgm:if name="Name52" axis="followSib" ptType="node" func="cnt" op="equ" val="0">
                      <dgm:shape xmlns:r="http://schemas.openxmlformats.org/officeDocument/2006/relationships" type="leftCircularArrow" r:blip="">
                        <dgm:adjLst>
                          <dgm:adj idx="1" val="0.1098"/>
                          <dgm:adj idx="2" val="19.0387"/>
                          <dgm:adj idx="3" val="30"/>
                          <dgm:adj idx="4" val="0"/>
                          <dgm:adj idx="5" val="0.125"/>
                        </dgm:adjLst>
                      </dgm:shape>
                    </dgm:if>
                    <dgm:else name="Name53">
                      <dgm:shape xmlns:r="http://schemas.openxmlformats.org/officeDocument/2006/relationships" type="leftCircularArrow" r:blip="">
                        <dgm:adjLst>
                          <dgm:adj idx="1" val="0.1098"/>
                          <dgm:adj idx="2" val="19.0387"/>
                          <dgm:adj idx="3" val="105"/>
                          <dgm:adj idx="4" val="0"/>
                          <dgm:adj idx="5" val="0.125"/>
                        </dgm:adjLst>
                      </dgm:shape>
                    </dgm:else>
                  </dgm:choose>
                </dgm:if>
                <dgm:else name="Name54">
                  <dgm:choose name="Name55">
                    <dgm:if name="Name56" axis="followSib" ptType="node" func="cnt" op="equ" val="0">
                      <dgm:choose name="Name57">
                        <dgm:if name="Name58" axis="precedSib" ptType="node" func="cnt" op="equ" val="1">
                          <dgm:shape xmlns:r="http://schemas.openxmlformats.org/officeDocument/2006/relationships" type="blockArc" r:blip="">
                            <dgm:adjLst>
                              <dgm:adj idx="1" val="-135"/>
                              <dgm:adj idx="2" val="180"/>
                              <dgm:adj idx="3" val="0.1274"/>
                            </dgm:adjLst>
                          </dgm:shape>
                        </dgm:if>
                        <dgm:if name="Name59" axis="precedSib" ptType="node" func="cnt" op="equ" val="2">
                          <dgm:shape xmlns:r="http://schemas.openxmlformats.org/officeDocument/2006/relationships" type="blockArc" r:blip="">
                            <dgm:adjLst>
                              <dgm:adj idx="1" val="0"/>
                              <dgm:adj idx="2" val="-45"/>
                              <dgm:adj idx="3" val="0.1274"/>
                            </dgm:adjLst>
                          </dgm:shape>
                        </dgm:if>
                        <dgm:if name="Name60" axis="precedSib" ptType="node" func="cnt" op="equ" val="3">
                          <dgm:shape xmlns:r="http://schemas.openxmlformats.org/officeDocument/2006/relationships" type="blockArc" r:blip="">
                            <dgm:adjLst>
                              <dgm:adj idx="1" val="-135"/>
                              <dgm:adj idx="2" val="180"/>
                              <dgm:adj idx="3" val="0.1274"/>
                            </dgm:adjLst>
                          </dgm:shape>
                        </dgm:if>
                        <dgm:if name="Name61" axis="precedSib" ptType="node" func="cnt" op="equ" val="4">
                          <dgm:shape xmlns:r="http://schemas.openxmlformats.org/officeDocument/2006/relationships" type="blockArc" r:blip="">
                            <dgm:adjLst>
                              <dgm:adj idx="1" val="0"/>
                              <dgm:adj idx="2" val="-45"/>
                              <dgm:adj idx="3" val="0.1274"/>
                            </dgm:adjLst>
                          </dgm:shape>
                        </dgm:if>
                        <dgm:if name="Name62" axis="precedSib" ptType="node" func="cnt" op="equ" val="5">
                          <dgm:shape xmlns:r="http://schemas.openxmlformats.org/officeDocument/2006/relationships" type="blockArc" r:blip="">
                            <dgm:adjLst>
                              <dgm:adj idx="1" val="-135"/>
                              <dgm:adj idx="2" val="180"/>
                              <dgm:adj idx="3" val="0.1274"/>
                            </dgm:adjLst>
                          </dgm:shape>
                        </dgm:if>
                        <dgm:if name="Name63" axis="precedSib" ptType="node" func="cnt" op="equ" val="6">
                          <dgm:shape xmlns:r="http://schemas.openxmlformats.org/officeDocument/2006/relationships" type="blockArc" r:blip="">
                            <dgm:adjLst>
                              <dgm:adj idx="1" val="0"/>
                              <dgm:adj idx="2" val="-45"/>
                              <dgm:adj idx="3" val="0.1274"/>
                            </dgm:adjLst>
                          </dgm:shape>
                        </dgm:if>
                        <dgm:else name="Name64"/>
                      </dgm:choose>
                    </dgm:if>
                    <dgm:else name="Name65">
                      <dgm:choose name="Name66">
                        <dgm:if name="Name67" axis="precedSib" ptType="node" func="cnt" op="equ" val="0">
                          <dgm:shape xmlns:r="http://schemas.openxmlformats.org/officeDocument/2006/relationships" type="blockArc" r:blip="">
                            <dgm:adjLst>
                              <dgm:adj idx="1" val="-133.1632"/>
                              <dgm:adj idx="2" val="65"/>
                              <dgm:adj idx="3" val="0.13"/>
                            </dgm:adjLst>
                          </dgm:shape>
                        </dgm:if>
                        <dgm:if name="Name68" axis="precedSib" ptType="node" func="cnt" op="equ" val="1">
                          <dgm:shape xmlns:r="http://schemas.openxmlformats.org/officeDocument/2006/relationships" type="circularArrow" r:blip="">
                            <dgm:adjLst>
                              <dgm:adj idx="1" val="0.1098"/>
                              <dgm:adj idx="2" val="19.0387"/>
                              <dgm:adj idx="3" val="75"/>
                              <dgm:adj idx="4" val="-135"/>
                              <dgm:adj idx="5" val="0.125"/>
                            </dgm:adjLst>
                          </dgm:shape>
                        </dgm:if>
                        <dgm:if name="Name69" axis="precedSib" ptType="node" func="cnt" op="equ" val="2">
                          <dgm:shape xmlns:r="http://schemas.openxmlformats.org/officeDocument/2006/relationships" type="leftCircularArrow" r:blip="">
                            <dgm:adjLst>
                              <dgm:adj idx="1" val="0.1098"/>
                              <dgm:adj idx="2" val="19.0387"/>
                              <dgm:adj idx="3" val="105"/>
                              <dgm:adj idx="4" val="-45"/>
                              <dgm:adj idx="5" val="0.125"/>
                            </dgm:adjLst>
                          </dgm:shape>
                        </dgm:if>
                        <dgm:if name="Name70" axis="precedSib" ptType="node" func="cnt" op="equ" val="3">
                          <dgm:shape xmlns:r="http://schemas.openxmlformats.org/officeDocument/2006/relationships" type="circularArrow" r:blip="">
                            <dgm:adjLst>
                              <dgm:adj idx="1" val="0.1098"/>
                              <dgm:adj idx="2" val="19.0387"/>
                              <dgm:adj idx="3" val="75"/>
                              <dgm:adj idx="4" val="-135"/>
                              <dgm:adj idx="5" val="0.125"/>
                            </dgm:adjLst>
                          </dgm:shape>
                        </dgm:if>
                        <dgm:if name="Name71" axis="precedSib" ptType="node" func="cnt" op="equ" val="4">
                          <dgm:shape xmlns:r="http://schemas.openxmlformats.org/officeDocument/2006/relationships" type="leftCircularArrow" r:blip="">
                            <dgm:adjLst>
                              <dgm:adj idx="1" val="0.1098"/>
                              <dgm:adj idx="2" val="19.0387"/>
                              <dgm:adj idx="3" val="105"/>
                              <dgm:adj idx="4" val="-45"/>
                              <dgm:adj idx="5" val="0.125"/>
                            </dgm:adjLst>
                          </dgm:shape>
                        </dgm:if>
                        <dgm:if name="Name72" axis="precedSib" ptType="node" func="cnt" op="equ" val="5">
                          <dgm:shape xmlns:r="http://schemas.openxmlformats.org/officeDocument/2006/relationships" type="circularArrow" r:blip="">
                            <dgm:adjLst>
                              <dgm:adj idx="1" val="0.1098"/>
                              <dgm:adj idx="2" val="19.0387"/>
                              <dgm:adj idx="3" val="75"/>
                              <dgm:adj idx="4" val="-135"/>
                              <dgm:adj idx="5" val="0.125"/>
                            </dgm:adjLst>
                          </dgm:shape>
                        </dgm:if>
                        <dgm:if name="Name73" axis="precedSib" ptType="node" func="cnt" op="equ" val="6">
                          <dgm:shape xmlns:r="http://schemas.openxmlformats.org/officeDocument/2006/relationships" type="blockArc" r:blip="">
                            <dgm:adjLst>
                              <dgm:adj idx="1" val="0"/>
                              <dgm:adj idx="2" val="-45"/>
                              <dgm:adj idx="3" val="0.1274"/>
                            </dgm:adjLst>
                          </dgm:shape>
                        </dgm:if>
                        <dgm:else name="Name74"/>
                      </dgm:choose>
                    </dgm:else>
                  </dgm:choose>
                </dgm:else>
              </dgm:choose>
            </dgm:else>
          </dgm:choose>
          <dgm:presOf/>
        </dgm:layoutNode>
      </dgm:forEach>
    </dgm:forEach>
    <dgm:forEach name="Name75" axis="ch" ptType="node" cnt="1">
      <dgm:layoutNode name="Accent1">
        <dgm:alg type="sp"/>
        <dgm:shape xmlns:r="http://schemas.openxmlformats.org/officeDocument/2006/relationships" r:blip="">
          <dgm:adjLst/>
        </dgm:shape>
        <dgm:presOf/>
        <dgm:constrLst/>
        <dgm:forEach name="Name76" ref="accentRepeat"/>
      </dgm:layoutNode>
      <dgm:choose name="Name77">
        <dgm:if name="Name78" axis="ch" ptType="node" func="cnt" op="gte" val="1">
          <dgm:layoutNode name="Child1"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79"/>
      </dgm:choose>
      <dgm:layoutNode name="Parent1"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0" axis="ch" ptType="node" st="2" cnt="1">
      <dgm:layoutNode name="Accent2">
        <dgm:alg type="sp"/>
        <dgm:shape xmlns:r="http://schemas.openxmlformats.org/officeDocument/2006/relationships" r:blip="">
          <dgm:adjLst/>
        </dgm:shape>
        <dgm:presOf/>
        <dgm:constrLst/>
        <dgm:forEach name="Name81" ref="accentRepeat"/>
      </dgm:layoutNode>
      <dgm:choose name="Name82">
        <dgm:if name="Name83" axis="ch" ptType="node" func="cnt" op="gte" val="1">
          <dgm:layoutNode name="Child2"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4"/>
      </dgm:choose>
      <dgm:layoutNode name="Parent2"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85" axis="ch" ptType="node" st="3" cnt="1">
      <dgm:layoutNode name="Accent3">
        <dgm:alg type="sp"/>
        <dgm:shape xmlns:r="http://schemas.openxmlformats.org/officeDocument/2006/relationships" r:blip="">
          <dgm:adjLst/>
        </dgm:shape>
        <dgm:presOf/>
        <dgm:constrLst/>
        <dgm:forEach name="Name86" ref="accentRepeat"/>
      </dgm:layoutNode>
      <dgm:choose name="Name87">
        <dgm:if name="Name88" axis="ch" ptType="node" func="cnt" op="gte" val="1">
          <dgm:layoutNode name="Child3"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89"/>
      </dgm:choose>
      <dgm:layoutNode name="Parent3"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0" axis="ch" ptType="node" st="4" cnt="1">
      <dgm:layoutNode name="Accent4">
        <dgm:alg type="sp"/>
        <dgm:shape xmlns:r="http://schemas.openxmlformats.org/officeDocument/2006/relationships" r:blip="">
          <dgm:adjLst/>
        </dgm:shape>
        <dgm:presOf/>
        <dgm:constrLst/>
        <dgm:forEach name="Name91" ref="accentRepeat"/>
      </dgm:layoutNode>
      <dgm:choose name="Name92">
        <dgm:if name="Name93" axis="ch" ptType="node" func="cnt" op="gte" val="1">
          <dgm:layoutNode name="Child4"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4"/>
      </dgm:choose>
      <dgm:layoutNode name="Parent4"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95" axis="ch" ptType="node" st="5" cnt="1">
      <dgm:layoutNode name="Accent5">
        <dgm:alg type="sp"/>
        <dgm:shape xmlns:r="http://schemas.openxmlformats.org/officeDocument/2006/relationships" r:blip="">
          <dgm:adjLst/>
        </dgm:shape>
        <dgm:presOf/>
        <dgm:constrLst/>
        <dgm:forEach name="Name96" ref="accentRepeat"/>
      </dgm:layoutNode>
      <dgm:choose name="Name97">
        <dgm:if name="Name98" axis="ch" ptType="node" func="cnt" op="gte" val="1">
          <dgm:layoutNode name="Child5"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99"/>
      </dgm:choose>
      <dgm:layoutNode name="Parent5"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0" axis="ch" ptType="node" st="6" cnt="1">
      <dgm:layoutNode name="Accent6">
        <dgm:alg type="sp"/>
        <dgm:shape xmlns:r="http://schemas.openxmlformats.org/officeDocument/2006/relationships" r:blip="">
          <dgm:adjLst/>
        </dgm:shape>
        <dgm:presOf/>
        <dgm:constrLst/>
        <dgm:forEach name="Name101" ref="accentRepeat"/>
      </dgm:layoutNode>
      <dgm:choose name="Name102">
        <dgm:if name="Name103" axis="ch" ptType="node" func="cnt" op="gte" val="1">
          <dgm:layoutNode name="Child6"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4"/>
      </dgm:choose>
      <dgm:layoutNode name="Parent6"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forEach name="Name105" axis="ch" ptType="node" st="7" cnt="1">
      <dgm:layoutNode name="Accent7">
        <dgm:alg type="sp"/>
        <dgm:shape xmlns:r="http://schemas.openxmlformats.org/officeDocument/2006/relationships" r:blip="">
          <dgm:adjLst/>
        </dgm:shape>
        <dgm:presOf/>
        <dgm:constrLst/>
        <dgm:forEach name="Name106" ref="accentRepeat"/>
      </dgm:layoutNode>
      <dgm:choose name="Name107">
        <dgm:if name="Name108" axis="ch" ptType="node" func="cnt" op="gte" val="1">
          <dgm:layoutNode name="Child7" styleLbl="revTx">
            <dgm:varLst>
              <dgm:chMax val="0"/>
              <dgm:chPref val="0"/>
              <dgm:bulletEnabled val="1"/>
            </dgm:varLst>
            <dgm:alg type="tx">
              <dgm:param type="stBulletLvl" val="1"/>
              <dgm:param type="parTxLTRAlign" val="l"/>
              <dgm:param type="txAnchorVertCh" val="mid"/>
            </dgm:alg>
            <dgm:shape xmlns:r="http://schemas.openxmlformats.org/officeDocument/2006/relationships" type="rect" r:blip="">
              <dgm:adjLst/>
            </dgm:shape>
            <dgm:presOf axis="des"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if>
        <dgm:else name="Name109"/>
      </dgm:choose>
      <dgm:layoutNode name="Parent7" styleLbl="revTx">
        <dgm:varLst>
          <dgm:chMax val="1"/>
          <dgm:chPref val="1"/>
          <dgm:bulletEnabled val="1"/>
        </dgm:varLst>
        <dgm:alg type="tx">
          <dgm:param type="shpTxLTRAlignCh" val="ctr"/>
          <dgm:param type="txAnchorVertCh" val="mid"/>
        </dgm:alg>
        <dgm:shape xmlns:r="http://schemas.openxmlformats.org/officeDocument/2006/relationships" type="rect"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12/16/2022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5F452172-26FD-A144-8239-D4DC914F07BE}" type="slidenum">
              <a:rPr lang="en-US" smtClean="0"/>
              <a:t>11</a:t>
            </a:fld>
            <a:endParaRPr lang="en-US"/>
          </a:p>
        </p:txBody>
      </p:sp>
    </p:spTree>
    <p:extLst>
      <p:ext uri="{BB962C8B-B14F-4D97-AF65-F5344CB8AC3E}">
        <p14:creationId xmlns:p14="http://schemas.microsoft.com/office/powerpoint/2010/main" val="3004130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2.emf"/><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image" Target="../media/image14.emf"/><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16.emf"/></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9.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8" Type="http://schemas.openxmlformats.org/officeDocument/2006/relationships/image" Target="../media/image24.emf"/><Relationship Id="rId3" Type="http://schemas.openxmlformats.org/officeDocument/2006/relationships/image" Target="../media/image20.emf"/><Relationship Id="rId7" Type="http://schemas.openxmlformats.org/officeDocument/2006/relationships/image" Target="../media/image23.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22.emf"/><Relationship Id="rId4" Type="http://schemas.openxmlformats.org/officeDocument/2006/relationships/image" Target="../media/image21.emf"/></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image" Target="../media/image3.emf"/><Relationship Id="rId1" Type="http://schemas.openxmlformats.org/officeDocument/2006/relationships/slideMaster" Target="../slideMasters/slideMaster1.xml"/><Relationship Id="rId6" Type="http://schemas.openxmlformats.org/officeDocument/2006/relationships/image" Target="../media/image24.emf"/><Relationship Id="rId5" Type="http://schemas.openxmlformats.org/officeDocument/2006/relationships/image" Target="../media/image23.emf"/><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60220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7" y="583620"/>
            <a:ext cx="6668505" cy="1384995"/>
          </a:xfrm>
          <a:prstGeom prst="rect">
            <a:avLst/>
          </a:prstGeom>
          <a:ln>
            <a:solidFill>
              <a:srgbClr val="E3E2DB"/>
            </a:solidFill>
          </a:ln>
        </p:spPr>
        <p:txBody>
          <a:bodyPr wrap="square">
            <a:spAutoFit/>
          </a:bodyPr>
          <a:lstStyle/>
          <a:p>
            <a:pPr fontAlgn="base"/>
            <a:r>
              <a:rPr lang="en-US" sz="4000" b="1" i="0" u="none" strike="noStrike" kern="1200" baseline="0" dirty="0">
                <a:solidFill>
                  <a:srgbClr val="E3E2DB"/>
                </a:solidFill>
                <a:effectLst/>
                <a:latin typeface="+mn-lt"/>
                <a:ea typeface="+mn-ea"/>
                <a:cs typeface="+mn-cs"/>
                <a:sym typeface="Quattrocento Sans"/>
              </a:rPr>
              <a:t>Sustainable Smallholders EU</a:t>
            </a:r>
            <a:endParaRPr lang="en-IE" sz="4000" b="1" i="0" u="none" strike="noStrike" kern="1200" baseline="0" dirty="0">
              <a:solidFill>
                <a:srgbClr val="E3E2DB"/>
              </a:solidFill>
              <a:effectLst/>
              <a:latin typeface="+mn-lt"/>
              <a:ea typeface="+mn-ea"/>
              <a:cs typeface="+mn-cs"/>
              <a:sym typeface="Quattrocento Sans"/>
            </a:endParaRPr>
          </a:p>
          <a:p>
            <a:pPr fontAlgn="base"/>
            <a:r>
              <a:rPr lang="en-IE" sz="4400" b="0" i="0" u="none" strike="noStrike" kern="1200" baseline="0" dirty="0">
                <a:solidFill>
                  <a:srgbClr val="E3E2DB"/>
                </a:solidFill>
                <a:effectLst/>
                <a:latin typeface="+mn-lt"/>
                <a:ea typeface="+mn-ea"/>
                <a:cs typeface="+mn-cs"/>
                <a:sym typeface="Quattrocento Sans"/>
              </a:rPr>
              <a:t>FONT TYPEFACE &amp; SIZE</a:t>
            </a:r>
            <a:endParaRPr lang="en-IE" sz="3600" baseline="0" dirty="0">
              <a:solidFill>
                <a:srgbClr val="E3E2DB"/>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rgbClr val="E3E2DB"/>
                </a:solidFill>
                <a:effectLst/>
                <a:latin typeface="+mn-lt"/>
                <a:ea typeface="+mn-ea"/>
                <a:cs typeface="+mn-cs"/>
              </a:rPr>
              <a:t>PLEASE</a:t>
            </a:r>
            <a:r>
              <a:rPr lang="en-IE" sz="3000" b="0" i="0" u="none" strike="noStrike" kern="1200" baseline="0" dirty="0">
                <a:solidFill>
                  <a:srgbClr val="E3E2DB"/>
                </a:solidFill>
                <a:effectLst/>
                <a:latin typeface="+mn-lt"/>
                <a:ea typeface="+mn-ea"/>
                <a:cs typeface="+mn-cs"/>
              </a:rPr>
              <a:t> ENSURE TO KEEP FONTS AS PER THE LAYOUT</a:t>
            </a:r>
            <a:endParaRPr lang="en-IE" sz="3000" b="0" i="0" u="none" strike="noStrike" kern="1200" dirty="0">
              <a:solidFill>
                <a:srgbClr val="E3E2DB"/>
              </a:solidFill>
              <a:effectLst/>
              <a:latin typeface="+mn-lt"/>
              <a:ea typeface="+mn-ea"/>
              <a:cs typeface="+mn-cs"/>
            </a:endParaRPr>
          </a:p>
          <a:p>
            <a:pPr fontAlgn="base"/>
            <a:endParaRPr lang="en-IE" sz="3000" b="0" i="0" u="none" strike="noStrike" kern="1200" dirty="0">
              <a:solidFill>
                <a:srgbClr val="E3E2DB"/>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rgbClr val="E3E2DB"/>
                </a:solidFill>
                <a:effectLst/>
                <a:latin typeface="+mn-lt"/>
                <a:ea typeface="+mn-ea"/>
                <a:cs typeface="+mn-cs"/>
              </a:rPr>
              <a:t>48 point </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Divider</a:t>
            </a:r>
            <a:r>
              <a:rPr lang="en-IE" sz="3000" b="0" i="0" u="none" strike="noStrike" kern="1200" baseline="0" dirty="0">
                <a:solidFill>
                  <a:srgbClr val="E3E2DB"/>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rgbClr val="E3E2DB"/>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36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30 point</a:t>
            </a:r>
            <a:r>
              <a:rPr lang="en-IE" sz="3000" b="0" i="0" u="none" strike="noStrike" kern="1200" baseline="0" dirty="0">
                <a:solidFill>
                  <a:srgbClr val="E3E2DB"/>
                </a:solidFill>
                <a:effectLst/>
                <a:latin typeface="+mn-lt"/>
                <a:ea typeface="+mn-ea"/>
                <a:cs typeface="+mn-cs"/>
              </a:rPr>
              <a:t>  -  </a:t>
            </a:r>
            <a:r>
              <a:rPr lang="en-IE" sz="3000" b="0" i="0" u="none" strike="noStrike" kern="1200" dirty="0">
                <a:solidFill>
                  <a:srgbClr val="E3E2DB"/>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	</a:t>
            </a:r>
            <a:r>
              <a:rPr lang="en-IE" sz="3000" b="0" i="0" u="none" strike="noStrike" kern="1200" baseline="0" dirty="0">
                <a:solidFill>
                  <a:srgbClr val="E3E2DB"/>
                </a:solidFill>
                <a:effectLst/>
                <a:latin typeface="+mn-lt"/>
                <a:ea typeface="+mn-ea"/>
                <a:cs typeface="+mn-cs"/>
              </a:rPr>
              <a:t>       </a:t>
            </a:r>
            <a:r>
              <a:rPr lang="en-IE" sz="3000" b="0" i="0" u="none" strike="noStrike" kern="1200" dirty="0">
                <a:solidFill>
                  <a:srgbClr val="E3E2DB"/>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rgbClr val="E3E2DB"/>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rgbClr val="E3E2DB"/>
                </a:solidFill>
                <a:effectLst/>
                <a:latin typeface="+mn-lt"/>
                <a:ea typeface="+mn-ea"/>
                <a:cs typeface="+mn-cs"/>
              </a:rPr>
              <a:t>24 point</a:t>
            </a:r>
            <a:r>
              <a:rPr lang="en-IE" sz="3000" b="0" i="0" u="none" strike="noStrike" kern="1200" baseline="0" dirty="0">
                <a:solidFill>
                  <a:srgbClr val="E3E2DB"/>
                </a:solidFill>
                <a:effectLst/>
                <a:latin typeface="+mn-lt"/>
                <a:ea typeface="+mn-ea"/>
                <a:cs typeface="+mn-cs"/>
              </a:rPr>
              <a:t>  -  </a:t>
            </a:r>
            <a:r>
              <a:rPr lang="en-IE" sz="3000" b="0" i="0" u="none" strike="noStrike" kern="1200" baseline="0" dirty="0">
                <a:solidFill>
                  <a:srgbClr val="E3E2DB"/>
                </a:solidFill>
                <a:effectLst/>
                <a:latin typeface="+mn-lt"/>
                <a:ea typeface="Quattrocento Sans"/>
                <a:cs typeface="Quattrocento Sans"/>
                <a:sym typeface="Quattrocento Sans"/>
              </a:rPr>
              <a:t>Main </a:t>
            </a:r>
            <a:r>
              <a:rPr lang="en-IE" sz="3000" b="0" i="0" u="none" strike="noStrike" kern="1200" dirty="0">
                <a:solidFill>
                  <a:srgbClr val="E3E2DB"/>
                </a:solidFill>
                <a:effectLst/>
                <a:latin typeface="+mn-lt"/>
                <a:ea typeface="+mn-ea"/>
                <a:cs typeface="+mn-cs"/>
              </a:rPr>
              <a:t>Text Body </a:t>
            </a:r>
            <a:endParaRPr lang="en-US" sz="3000" dirty="0">
              <a:solidFill>
                <a:srgbClr val="E3E2DB"/>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rgbClr val="E3E2DB"/>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rgbClr val="E3E2DB"/>
                </a:solidFill>
                <a:effectLst/>
                <a:latin typeface="+mn-lt"/>
                <a:ea typeface="+mn-ea"/>
                <a:cs typeface="+mn-cs"/>
                <a:sym typeface="Quattrocento Sans"/>
              </a:rPr>
              <a:t>Teach Digital </a:t>
            </a:r>
            <a:r>
              <a:rPr lang="en-IE" sz="2400" b="0" i="0" u="none" strike="noStrike" kern="1200" baseline="0" dirty="0">
                <a:solidFill>
                  <a:srgbClr val="E3E2DB"/>
                </a:solidFill>
                <a:effectLst/>
                <a:latin typeface="+mn-lt"/>
                <a:ea typeface="+mn-ea"/>
                <a:cs typeface="+mn-cs"/>
                <a:sym typeface="Quattrocento Sans"/>
              </a:rPr>
              <a:t>PowerPoint is</a:t>
            </a:r>
            <a:r>
              <a:rPr lang="is-IS" sz="2400" b="0" i="0" u="none" strike="noStrike" kern="1200" baseline="0" dirty="0">
                <a:solidFill>
                  <a:srgbClr val="E3E2DB"/>
                </a:solidFill>
                <a:effectLst/>
                <a:latin typeface="+mn-lt"/>
                <a:ea typeface="+mn-ea"/>
                <a:cs typeface="+mn-cs"/>
                <a:sym typeface="Quattrocento Sans"/>
              </a:rPr>
              <a:t>….</a:t>
            </a:r>
            <a:endParaRPr lang="en-IE" sz="2400" b="0" i="0" u="none" strike="noStrike" kern="1200" baseline="0" dirty="0">
              <a:solidFill>
                <a:srgbClr val="E3E2DB"/>
              </a:solidFill>
              <a:effectLst/>
              <a:latin typeface="+mn-lt"/>
              <a:ea typeface="+mn-ea"/>
              <a:cs typeface="+mn-cs"/>
              <a:sym typeface="Quattrocento Sans"/>
            </a:endParaRPr>
          </a:p>
          <a:p>
            <a:pPr fontAlgn="base"/>
            <a:endParaRPr lang="en-IE" sz="2400" b="0" i="0" u="none" strike="noStrike" kern="1200" baseline="0" dirty="0">
              <a:solidFill>
                <a:srgbClr val="E3E2DB"/>
              </a:solidFill>
              <a:effectLst/>
              <a:latin typeface="+mn-lt"/>
              <a:ea typeface="+mn-ea"/>
              <a:cs typeface="+mn-cs"/>
              <a:sym typeface="Quattrocento Sans"/>
            </a:endParaRPr>
          </a:p>
          <a:p>
            <a:pPr fontAlgn="base"/>
            <a:r>
              <a:rPr lang="en-IE" sz="3600" b="1" i="1" baseline="0" dirty="0">
                <a:solidFill>
                  <a:srgbClr val="E3E2DB"/>
                </a:solidFill>
                <a:latin typeface="+mn-lt"/>
                <a:ea typeface="Quattrocento Sans"/>
                <a:cs typeface="Quattrocento Sans"/>
                <a:sym typeface="Quattrocento Sans"/>
              </a:rPr>
              <a:t>Calibri</a:t>
            </a:r>
            <a:endParaRPr lang="en-IE" sz="3600" baseline="0" dirty="0">
              <a:solidFill>
                <a:srgbClr val="E3E2DB"/>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4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1"/>
            <a:ext cx="4851973" cy="6857998"/>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03</a:t>
            </a:r>
          </a:p>
        </p:txBody>
      </p:sp>
    </p:spTree>
    <p:extLst>
      <p:ext uri="{BB962C8B-B14F-4D97-AF65-F5344CB8AC3E}">
        <p14:creationId xmlns:p14="http://schemas.microsoft.com/office/powerpoint/2010/main" val="8524334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0448077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996518"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996518" y="0"/>
            <a:ext cx="4195482"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1344959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2689063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xt Slide - with solid header -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B5851F17-53EC-384E-9CAB-59072CB1840D}"/>
              </a:ext>
            </a:extLst>
          </p:cNvPr>
          <p:cNvSpPr/>
          <p:nvPr userDrawn="1"/>
        </p:nvSpPr>
        <p:spPr>
          <a:xfrm>
            <a:off x="0" y="1740665"/>
            <a:ext cx="7340026"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7340026" y="0"/>
            <a:ext cx="4851974" cy="6858000"/>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9" name="Text Placeholder 25">
            <a:extLst>
              <a:ext uri="{FF2B5EF4-FFF2-40B4-BE49-F238E27FC236}">
                <a16:creationId xmlns:a16="http://schemas.microsoft.com/office/drawing/2014/main" id="{87CDC1F8-7382-854F-8BBE-BBFFE1C0A382}"/>
              </a:ext>
            </a:extLst>
          </p:cNvPr>
          <p:cNvSpPr>
            <a:spLocks noGrp="1"/>
          </p:cNvSpPr>
          <p:nvPr>
            <p:ph type="body" sz="quarter" idx="16" hasCustomPrompt="1"/>
          </p:nvPr>
        </p:nvSpPr>
        <p:spPr>
          <a:xfrm>
            <a:off x="447065" y="2067342"/>
            <a:ext cx="6482545"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94D34C2B-EA1C-F043-9A07-934084BC9E1E}"/>
              </a:ext>
            </a:extLst>
          </p:cNvPr>
          <p:cNvSpPr>
            <a:spLocks noGrp="1"/>
          </p:cNvSpPr>
          <p:nvPr>
            <p:ph type="body" sz="quarter" idx="18" hasCustomPrompt="1"/>
          </p:nvPr>
        </p:nvSpPr>
        <p:spPr>
          <a:xfrm>
            <a:off x="447065" y="309491"/>
            <a:ext cx="6482545"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6BDF2CA0-583F-0E47-85EF-97335D86FE1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E9AE96D0-0D09-C141-ADD0-81CE2E833D5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3" name="Picture 22">
            <a:extLst>
              <a:ext uri="{FF2B5EF4-FFF2-40B4-BE49-F238E27FC236}">
                <a16:creationId xmlns:a16="http://schemas.microsoft.com/office/drawing/2014/main" id="{53B7E277-87D3-D345-AE9B-AB1C28ED10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1861049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24345402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395156076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3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6096000" y="-1"/>
            <a:ext cx="612175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6420678" y="1112738"/>
            <a:ext cx="5562093"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233294" cy="1331796"/>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52182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40682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323412" y="6416843"/>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419621" y="6413660"/>
            <a:ext cx="441158" cy="441158"/>
          </a:xfrm>
          <a:prstGeom prst="rect">
            <a:avLst/>
          </a:prstGeom>
        </p:spPr>
      </p:pic>
    </p:spTree>
    <p:extLst>
      <p:ext uri="{BB962C8B-B14F-4D97-AF65-F5344CB8AC3E}">
        <p14:creationId xmlns:p14="http://schemas.microsoft.com/office/powerpoint/2010/main" val="228719368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Photo with Quote - Purpl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CD8EA75-CA34-6A4F-A3BC-AA7CBC6BD8D1}"/>
              </a:ext>
            </a:extLst>
          </p:cNvPr>
          <p:cNvSpPr/>
          <p:nvPr userDrawn="1"/>
        </p:nvSpPr>
        <p:spPr>
          <a:xfrm>
            <a:off x="7337674" y="-1"/>
            <a:ext cx="4880076"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197443" y="4790143"/>
            <a:ext cx="785328" cy="1056986"/>
          </a:xfrm>
          <a:solidFill>
            <a:srgbClr val="E3E2DB"/>
          </a:solidFill>
        </p:spPr>
        <p:txBody>
          <a:bodyPr anchor="t">
            <a:normAutofit/>
          </a:bodyPr>
          <a:lstStyle>
            <a:lvl1pPr marL="0" indent="0" algn="r">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613379" y="1112738"/>
            <a:ext cx="4369392" cy="4493975"/>
          </a:xfrm>
        </p:spPr>
        <p:txBody>
          <a:bodyPr anchor="ctr">
            <a:normAutofit/>
          </a:bodyPr>
          <a:lstStyle>
            <a:lvl1pPr marL="0" indent="0" algn="ctr">
              <a:buNone/>
              <a:defRPr sz="3000" i="1" baseline="0">
                <a:solidFill>
                  <a:srgbClr val="60220F"/>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524963" y="915420"/>
            <a:ext cx="2613204" cy="1221666"/>
          </a:xfrm>
          <a:solidFill>
            <a:srgbClr val="E3E2DB"/>
          </a:solidFill>
        </p:spPr>
        <p:txBody>
          <a:bodyPr anchor="t">
            <a:normAutofit/>
          </a:bodyPr>
          <a:lstStyle>
            <a:lvl1pPr marL="0" indent="0" algn="l">
              <a:buNone/>
              <a:defRPr sz="9600" b="1" i="0" baseline="0">
                <a:solidFill>
                  <a:srgbClr val="6D6A3A"/>
                </a:solidFill>
                <a:latin typeface="Times New Roman" charset="0"/>
                <a:ea typeface="Times New Roman" charset="0"/>
                <a:cs typeface="Times New Roman" charset="0"/>
              </a:defRPr>
            </a:lvl1pPr>
          </a:lstStyle>
          <a:p>
            <a:pPr lvl="0"/>
            <a:r>
              <a:rPr lang="en-US" dirty="0"/>
              <a: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5" y="309492"/>
            <a:ext cx="6449493" cy="1331796"/>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5" name="Picture Placeholder 15">
            <a:extLst>
              <a:ext uri="{FF2B5EF4-FFF2-40B4-BE49-F238E27FC236}">
                <a16:creationId xmlns:a16="http://schemas.microsoft.com/office/drawing/2014/main" id="{2FADA2FA-56A9-9E4E-A35F-4F487482042B}"/>
              </a:ext>
            </a:extLst>
          </p:cNvPr>
          <p:cNvSpPr>
            <a:spLocks noGrp="1"/>
          </p:cNvSpPr>
          <p:nvPr>
            <p:ph type="pic" sz="quarter" idx="17"/>
          </p:nvPr>
        </p:nvSpPr>
        <p:spPr>
          <a:xfrm>
            <a:off x="462143" y="1795749"/>
            <a:ext cx="6434416" cy="4521769"/>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8" name="TextBox 17">
            <a:extLst>
              <a:ext uri="{FF2B5EF4-FFF2-40B4-BE49-F238E27FC236}">
                <a16:creationId xmlns:a16="http://schemas.microsoft.com/office/drawing/2014/main" id="{5B823525-6C98-954F-AC83-78F7D7CBE4CA}"/>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2142578D-CECF-9948-995C-36855683C80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20" name="Picture 19">
            <a:extLst>
              <a:ext uri="{FF2B5EF4-FFF2-40B4-BE49-F238E27FC236}">
                <a16:creationId xmlns:a16="http://schemas.microsoft.com/office/drawing/2014/main" id="{8775C551-0C94-DE47-938C-1F623C38FF9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Tree>
    <p:extLst>
      <p:ext uri="{BB962C8B-B14F-4D97-AF65-F5344CB8AC3E}">
        <p14:creationId xmlns:p14="http://schemas.microsoft.com/office/powerpoint/2010/main" val="4562196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9998909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6D6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rgbClr val="E3E2DB"/>
                </a:solidFill>
                <a:latin typeface="+mn-lt"/>
                <a:ea typeface="Quattrocento Sans"/>
                <a:cs typeface="Quattrocento Sans"/>
                <a:sym typeface="Quattrocento Sans"/>
              </a:rPr>
              <a:t>ICONS</a:t>
            </a:r>
            <a:r>
              <a:rPr lang="en-IE" sz="3600" baseline="0" dirty="0">
                <a:solidFill>
                  <a:srgbClr val="E3E2DB"/>
                </a:solidFill>
                <a:latin typeface="+mn-lt"/>
                <a:ea typeface="Quattrocento Sans"/>
                <a:cs typeface="Quattrocento Sans"/>
                <a:sym typeface="Quattrocento Sans"/>
              </a:rPr>
              <a:t> WHICH CAN BE USED WITHIN THE </a:t>
            </a:r>
            <a:r>
              <a:rPr lang="en-IE" sz="3000" b="1" baseline="0" dirty="0">
                <a:solidFill>
                  <a:srgbClr val="E3E2DB"/>
                </a:solidFill>
                <a:latin typeface="+mn-lt"/>
                <a:ea typeface="Quattrocento Sans"/>
                <a:cs typeface="Quattrocento Sans"/>
                <a:sym typeface="Quattrocento Sans"/>
              </a:rPr>
              <a:t>Sustainable </a:t>
            </a:r>
          </a:p>
          <a:p>
            <a:pPr marL="0" lvl="0" indent="0" algn="l" rtl="0">
              <a:spcBef>
                <a:spcPts val="0"/>
              </a:spcBef>
              <a:spcAft>
                <a:spcPts val="0"/>
              </a:spcAft>
              <a:buClr>
                <a:schemeClr val="dk1"/>
              </a:buClr>
              <a:buSzPts val="1100"/>
              <a:buFont typeface="Arial"/>
              <a:buNone/>
            </a:pPr>
            <a:r>
              <a:rPr lang="en-IE" sz="3000" b="1" baseline="0" dirty="0">
                <a:solidFill>
                  <a:srgbClr val="E3E2DB"/>
                </a:solidFill>
                <a:latin typeface="+mn-lt"/>
                <a:ea typeface="Quattrocento Sans"/>
                <a:cs typeface="Quattrocento Sans"/>
                <a:sym typeface="Quattrocento Sans"/>
              </a:rPr>
              <a:t>Smallholders EU</a:t>
            </a:r>
          </a:p>
          <a:p>
            <a:pPr marL="0" lvl="0" indent="0" algn="l" rtl="0">
              <a:spcBef>
                <a:spcPts val="0"/>
              </a:spcBef>
              <a:spcAft>
                <a:spcPts val="0"/>
              </a:spcAft>
              <a:buClr>
                <a:schemeClr val="dk1"/>
              </a:buClr>
              <a:buSzPts val="1100"/>
              <a:buFont typeface="Arial"/>
              <a:buNone/>
            </a:pPr>
            <a:r>
              <a:rPr lang="en-IE" sz="3600" baseline="0" dirty="0">
                <a:solidFill>
                  <a:srgbClr val="E3E2DB"/>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rgbClr val="E3E2DB"/>
                </a:solidFill>
                <a:latin typeface="+mn-lt"/>
                <a:ea typeface="Quattrocento Sans"/>
                <a:cs typeface="Quattrocento Sans"/>
                <a:sym typeface="Quattrocento Sans"/>
              </a:rPr>
              <a:t>Resize them without losing quality.</a:t>
            </a:r>
            <a:r>
              <a:rPr lang="en-IE" sz="2400" i="1" baseline="0" dirty="0">
                <a:solidFill>
                  <a:srgbClr val="E3E2DB"/>
                </a:solidFill>
                <a:latin typeface="+mn-lt"/>
                <a:ea typeface="Quattrocento Sans"/>
                <a:cs typeface="Quattrocento Sans"/>
                <a:sym typeface="Quattrocento Sans"/>
              </a:rPr>
              <a:t> </a:t>
            </a:r>
            <a:r>
              <a:rPr lang="en-IE" sz="2400" i="1" dirty="0">
                <a:solidFill>
                  <a:srgbClr val="E3E2DB"/>
                </a:solidFill>
                <a:latin typeface="+mn-lt"/>
                <a:ea typeface="Quattrocento Sans"/>
                <a:cs typeface="Quattrocento Sans"/>
                <a:sym typeface="Quattrocento Sans"/>
              </a:rPr>
              <a:t> Change line colour, width and style.</a:t>
            </a:r>
            <a:r>
              <a:rPr lang="en-IE" sz="2400" i="1" baseline="0" dirty="0">
                <a:solidFill>
                  <a:srgbClr val="E3E2DB"/>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rgbClr val="E3E2DB"/>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rgbClr val="E3E2DB"/>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rgbClr val="E3E2DB"/>
                </a:solidFill>
                <a:effectLst/>
                <a:latin typeface="+mn-lt"/>
                <a:ea typeface="+mn-ea"/>
                <a:cs typeface="+mn-cs"/>
              </a:rPr>
              <a:t>*** </a:t>
            </a:r>
            <a:r>
              <a:rPr lang="en-IE" sz="2400" b="1" kern="1200" dirty="0">
                <a:solidFill>
                  <a:srgbClr val="E3E2DB"/>
                </a:solidFill>
                <a:effectLst/>
                <a:latin typeface="+mn-lt"/>
                <a:ea typeface="+mn-ea"/>
                <a:cs typeface="+mn-cs"/>
              </a:rPr>
              <a:t>PLEASE DELETE THIS INSTRUCTION SLIDE BEFORE PRESENTING FINAL PRESENTATION </a:t>
            </a:r>
            <a:r>
              <a:rPr lang="en-IE" sz="2400" kern="1200" dirty="0">
                <a:solidFill>
                  <a:srgbClr val="E3E2DB"/>
                </a:solidFill>
                <a:effectLst/>
                <a:latin typeface="+mn-lt"/>
                <a:ea typeface="+mn-ea"/>
                <a:cs typeface="+mn-cs"/>
              </a:rPr>
              <a:t>*** </a:t>
            </a:r>
            <a:endParaRPr lang="en-US" sz="2400" kern="1200" dirty="0">
              <a:solidFill>
                <a:srgbClr val="E3E2DB"/>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rgbClr val="E3E2D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6D6A3A"/>
                </a:solidFill>
                <a:latin typeface="+mn-lt"/>
              </a:defRPr>
            </a:lvl1pPr>
          </a:lstStyle>
          <a:p>
            <a:pPr lvl="0"/>
            <a:r>
              <a:rPr lang="en-US" dirty="0"/>
              <a:t>02</a:t>
            </a:r>
          </a:p>
        </p:txBody>
      </p:sp>
    </p:spTree>
    <p:extLst>
      <p:ext uri="{BB962C8B-B14F-4D97-AF65-F5344CB8AC3E}">
        <p14:creationId xmlns:p14="http://schemas.microsoft.com/office/powerpoint/2010/main" val="35010785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2_photos x 3 with header - Purple">
    <p:spTree>
      <p:nvGrpSpPr>
        <p:cNvPr id="1" name=""/>
        <p:cNvGrpSpPr/>
        <p:nvPr/>
      </p:nvGrpSpPr>
      <p:grpSpPr>
        <a:xfrm>
          <a:off x="0" y="0"/>
          <a:ext cx="0" cy="0"/>
          <a:chOff x="0" y="0"/>
          <a:chExt cx="0" cy="0"/>
        </a:xfrm>
      </p:grpSpPr>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6252313" y="2660292"/>
            <a:ext cx="5292721"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626537"/>
            <a:ext cx="11097968" cy="481810"/>
          </a:xfrm>
        </p:spPr>
        <p:txBody>
          <a:bodyPr>
            <a:normAutofit/>
          </a:bodyPr>
          <a:lstStyle>
            <a:lvl1pPr marL="0" indent="0" algn="ctr">
              <a:buNone/>
              <a:defRPr sz="2800">
                <a:solidFill>
                  <a:srgbClr val="60220F"/>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6" y="2660293"/>
            <a:ext cx="5292721" cy="3251547"/>
          </a:xfrm>
        </p:spPr>
        <p:txBody>
          <a:bodyPr>
            <a:noAutofit/>
          </a:bodyPr>
          <a:lstStyle>
            <a:lvl1pPr marL="0" indent="0" algn="l">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3" name="Picture 2">
            <a:extLst>
              <a:ext uri="{FF2B5EF4-FFF2-40B4-BE49-F238E27FC236}">
                <a16:creationId xmlns:a16="http://schemas.microsoft.com/office/drawing/2014/main" id="{BFE5761A-E9C5-6E48-8179-BF1D7745555F}"/>
              </a:ext>
            </a:extLst>
          </p:cNvPr>
          <p:cNvPicPr>
            <a:picLocks noChangeAspect="1"/>
          </p:cNvPicPr>
          <p:nvPr userDrawn="1"/>
        </p:nvPicPr>
        <p:blipFill>
          <a:blip r:embed="rId3"/>
          <a:stretch>
            <a:fillRect/>
          </a:stretch>
        </p:blipFill>
        <p:spPr>
          <a:xfrm>
            <a:off x="10039416" y="196604"/>
            <a:ext cx="1705518" cy="1754247"/>
          </a:xfrm>
          <a:prstGeom prst="rect">
            <a:avLst/>
          </a:prstGeom>
        </p:spPr>
      </p:pic>
      <p:sp>
        <p:nvSpPr>
          <p:cNvPr id="24" name="Text Placeholder 23">
            <a:extLst>
              <a:ext uri="{FF2B5EF4-FFF2-40B4-BE49-F238E27FC236}">
                <a16:creationId xmlns:a16="http://schemas.microsoft.com/office/drawing/2014/main" id="{C7A4C711-FD55-D643-9424-CD7E3891A0EC}"/>
              </a:ext>
            </a:extLst>
          </p:cNvPr>
          <p:cNvSpPr>
            <a:spLocks noGrp="1"/>
          </p:cNvSpPr>
          <p:nvPr>
            <p:ph type="body" sz="quarter" idx="18" hasCustomPrompt="1"/>
          </p:nvPr>
        </p:nvSpPr>
        <p:spPr>
          <a:xfrm>
            <a:off x="10264380" y="650742"/>
            <a:ext cx="1255590" cy="845970"/>
          </a:xfrm>
        </p:spPr>
        <p:txBody>
          <a:bodyPr anchor="ctr">
            <a:normAutofit/>
          </a:bodyPr>
          <a:lstStyle>
            <a:lvl1pPr marL="0" indent="0" algn="ctr">
              <a:buNone/>
              <a:defRPr sz="4800" b="0" i="0">
                <a:solidFill>
                  <a:srgbClr val="404F2F"/>
                </a:solidFill>
                <a:latin typeface="+mn-lt"/>
              </a:defRPr>
            </a:lvl1pPr>
          </a:lstStyle>
          <a:p>
            <a:pPr lvl="0"/>
            <a:r>
              <a:rPr lang="en-US" dirty="0"/>
              <a:t>03</a:t>
            </a:r>
          </a:p>
        </p:txBody>
      </p:sp>
    </p:spTree>
    <p:extLst>
      <p:ext uri="{BB962C8B-B14F-4D97-AF65-F5344CB8AC3E}">
        <p14:creationId xmlns:p14="http://schemas.microsoft.com/office/powerpoint/2010/main" val="29135115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2" name="Picture Placeholder 23">
            <a:extLst>
              <a:ext uri="{FF2B5EF4-FFF2-40B4-BE49-F238E27FC236}">
                <a16:creationId xmlns:a16="http://schemas.microsoft.com/office/drawing/2014/main" id="{2F2018B5-F1BE-404F-AFAA-525BA50BEA62}"/>
              </a:ext>
            </a:extLst>
          </p:cNvPr>
          <p:cNvSpPr>
            <a:spLocks noGrp="1"/>
          </p:cNvSpPr>
          <p:nvPr>
            <p:ph type="pic" sz="quarter" idx="10"/>
          </p:nvPr>
        </p:nvSpPr>
        <p:spPr>
          <a:xfrm>
            <a:off x="1179684" y="2215451"/>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3" name="Picture Placeholder 23">
            <a:extLst>
              <a:ext uri="{FF2B5EF4-FFF2-40B4-BE49-F238E27FC236}">
                <a16:creationId xmlns:a16="http://schemas.microsoft.com/office/drawing/2014/main" id="{5FE3C8CA-A3ED-AA41-8BE0-7F0C69BD9453}"/>
              </a:ext>
            </a:extLst>
          </p:cNvPr>
          <p:cNvSpPr>
            <a:spLocks noGrp="1"/>
          </p:cNvSpPr>
          <p:nvPr>
            <p:ph type="pic" sz="quarter" idx="11"/>
          </p:nvPr>
        </p:nvSpPr>
        <p:spPr>
          <a:xfrm>
            <a:off x="3867471" y="222484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4" name="Picture Placeholder 23">
            <a:extLst>
              <a:ext uri="{FF2B5EF4-FFF2-40B4-BE49-F238E27FC236}">
                <a16:creationId xmlns:a16="http://schemas.microsoft.com/office/drawing/2014/main" id="{DD0205D3-AEA2-C24C-BB8D-9C90CB8F0153}"/>
              </a:ext>
            </a:extLst>
          </p:cNvPr>
          <p:cNvSpPr>
            <a:spLocks noGrp="1"/>
          </p:cNvSpPr>
          <p:nvPr>
            <p:ph type="pic" sz="quarter" idx="12"/>
          </p:nvPr>
        </p:nvSpPr>
        <p:spPr>
          <a:xfrm>
            <a:off x="6543647" y="222054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6" name="Picture Placeholder 23">
            <a:extLst>
              <a:ext uri="{FF2B5EF4-FFF2-40B4-BE49-F238E27FC236}">
                <a16:creationId xmlns:a16="http://schemas.microsoft.com/office/drawing/2014/main" id="{809B3A34-62D7-8C46-BC7B-EDD020858883}"/>
              </a:ext>
            </a:extLst>
          </p:cNvPr>
          <p:cNvSpPr>
            <a:spLocks noGrp="1"/>
          </p:cNvSpPr>
          <p:nvPr>
            <p:ph type="pic" sz="quarter" idx="13"/>
          </p:nvPr>
        </p:nvSpPr>
        <p:spPr>
          <a:xfrm>
            <a:off x="9231434" y="222993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864405" y="4939781"/>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0" name="Text Placeholder 23">
            <a:extLst>
              <a:ext uri="{FF2B5EF4-FFF2-40B4-BE49-F238E27FC236}">
                <a16:creationId xmlns:a16="http://schemas.microsoft.com/office/drawing/2014/main" id="{C384E32A-88AA-324F-8857-D08FCE27D570}"/>
              </a:ext>
            </a:extLst>
          </p:cNvPr>
          <p:cNvSpPr>
            <a:spLocks noGrp="1"/>
          </p:cNvSpPr>
          <p:nvPr>
            <p:ph type="body" sz="quarter" idx="16" hasCustomPrompt="1"/>
          </p:nvPr>
        </p:nvSpPr>
        <p:spPr>
          <a:xfrm>
            <a:off x="864404" y="4408268"/>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5" name="Text Placeholder 17">
            <a:extLst>
              <a:ext uri="{FF2B5EF4-FFF2-40B4-BE49-F238E27FC236}">
                <a16:creationId xmlns:a16="http://schemas.microsoft.com/office/drawing/2014/main" id="{67DB5D44-9FA7-EE43-9A76-1C0C4B54FA8C}"/>
              </a:ext>
            </a:extLst>
          </p:cNvPr>
          <p:cNvSpPr>
            <a:spLocks noGrp="1"/>
          </p:cNvSpPr>
          <p:nvPr>
            <p:ph type="body" sz="quarter" idx="19" hasCustomPrompt="1"/>
          </p:nvPr>
        </p:nvSpPr>
        <p:spPr>
          <a:xfrm>
            <a:off x="3603613" y="4957476"/>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6" name="Text Placeholder 23">
            <a:extLst>
              <a:ext uri="{FF2B5EF4-FFF2-40B4-BE49-F238E27FC236}">
                <a16:creationId xmlns:a16="http://schemas.microsoft.com/office/drawing/2014/main" id="{8554059D-BFCA-B946-9B42-F93718A897F2}"/>
              </a:ext>
            </a:extLst>
          </p:cNvPr>
          <p:cNvSpPr>
            <a:spLocks noGrp="1"/>
          </p:cNvSpPr>
          <p:nvPr>
            <p:ph type="body" sz="quarter" idx="20" hasCustomPrompt="1"/>
          </p:nvPr>
        </p:nvSpPr>
        <p:spPr>
          <a:xfrm>
            <a:off x="3603612" y="4425963"/>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7" name="Text Placeholder 17">
            <a:extLst>
              <a:ext uri="{FF2B5EF4-FFF2-40B4-BE49-F238E27FC236}">
                <a16:creationId xmlns:a16="http://schemas.microsoft.com/office/drawing/2014/main" id="{08F8A712-656F-0345-90EF-85916E9267D4}"/>
              </a:ext>
            </a:extLst>
          </p:cNvPr>
          <p:cNvSpPr>
            <a:spLocks noGrp="1"/>
          </p:cNvSpPr>
          <p:nvPr>
            <p:ph type="body" sz="quarter" idx="21" hasCustomPrompt="1"/>
          </p:nvPr>
        </p:nvSpPr>
        <p:spPr>
          <a:xfrm>
            <a:off x="6298550" y="4928028"/>
            <a:ext cx="2289837" cy="1237497"/>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8" name="Text Placeholder 23">
            <a:extLst>
              <a:ext uri="{FF2B5EF4-FFF2-40B4-BE49-F238E27FC236}">
                <a16:creationId xmlns:a16="http://schemas.microsoft.com/office/drawing/2014/main" id="{086B79D9-B02D-E74C-B272-A37FDF850128}"/>
              </a:ext>
            </a:extLst>
          </p:cNvPr>
          <p:cNvSpPr>
            <a:spLocks noGrp="1"/>
          </p:cNvSpPr>
          <p:nvPr>
            <p:ph type="body" sz="quarter" idx="22" hasCustomPrompt="1"/>
          </p:nvPr>
        </p:nvSpPr>
        <p:spPr>
          <a:xfrm>
            <a:off x="6298549" y="4396515"/>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sp>
        <p:nvSpPr>
          <p:cNvPr id="29" name="Text Placeholder 17">
            <a:extLst>
              <a:ext uri="{FF2B5EF4-FFF2-40B4-BE49-F238E27FC236}">
                <a16:creationId xmlns:a16="http://schemas.microsoft.com/office/drawing/2014/main" id="{5448CFF2-AFA1-8E47-BE41-163E76D5879A}"/>
              </a:ext>
            </a:extLst>
          </p:cNvPr>
          <p:cNvSpPr>
            <a:spLocks noGrp="1"/>
          </p:cNvSpPr>
          <p:nvPr>
            <p:ph type="body" sz="quarter" idx="23" hasCustomPrompt="1"/>
          </p:nvPr>
        </p:nvSpPr>
        <p:spPr>
          <a:xfrm>
            <a:off x="9037758" y="4945723"/>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30" name="Text Placeholder 23">
            <a:extLst>
              <a:ext uri="{FF2B5EF4-FFF2-40B4-BE49-F238E27FC236}">
                <a16:creationId xmlns:a16="http://schemas.microsoft.com/office/drawing/2014/main" id="{985C66A8-D3F2-2A4E-AA1F-585A58A4804E}"/>
              </a:ext>
            </a:extLst>
          </p:cNvPr>
          <p:cNvSpPr>
            <a:spLocks noGrp="1"/>
          </p:cNvSpPr>
          <p:nvPr>
            <p:ph type="body" sz="quarter" idx="24" hasCustomPrompt="1"/>
          </p:nvPr>
        </p:nvSpPr>
        <p:spPr>
          <a:xfrm>
            <a:off x="9037757" y="4414210"/>
            <a:ext cx="2289838" cy="344705"/>
          </a:xfrm>
        </p:spPr>
        <p:txBody>
          <a:bodyPr>
            <a:noAutofit/>
          </a:bodyPr>
          <a:lstStyle>
            <a:lvl1pPr marL="0" indent="0" algn="ctr">
              <a:buNone/>
              <a:defRPr sz="2400" b="1" i="0">
                <a:solidFill>
                  <a:srgbClr val="6D6A3A"/>
                </a:solidFill>
                <a:latin typeface="+mn-lt"/>
              </a:defRPr>
            </a:lvl1pPr>
          </a:lstStyle>
          <a:p>
            <a:pPr lvl="0"/>
            <a:r>
              <a:rPr lang="en-US" dirty="0"/>
              <a:t>Name</a:t>
            </a:r>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930372" y="1943782"/>
            <a:ext cx="2222500" cy="2286000"/>
          </a:xfrm>
          <a:prstGeom prst="rect">
            <a:avLst/>
          </a:prstGeom>
        </p:spPr>
      </p:pic>
      <p:pic>
        <p:nvPicPr>
          <p:cNvPr id="33" name="Picture 32">
            <a:extLst>
              <a:ext uri="{FF2B5EF4-FFF2-40B4-BE49-F238E27FC236}">
                <a16:creationId xmlns:a16="http://schemas.microsoft.com/office/drawing/2014/main" id="{EA61A521-3772-C44D-90AC-C96F9024AE9C}"/>
              </a:ext>
            </a:extLst>
          </p:cNvPr>
          <p:cNvPicPr>
            <a:picLocks noChangeAspect="1"/>
          </p:cNvPicPr>
          <p:nvPr userDrawn="1"/>
        </p:nvPicPr>
        <p:blipFill>
          <a:blip r:embed="rId3"/>
          <a:stretch>
            <a:fillRect/>
          </a:stretch>
        </p:blipFill>
        <p:spPr>
          <a:xfrm rot="14575661">
            <a:off x="3607311" y="1943782"/>
            <a:ext cx="2222500" cy="2286000"/>
          </a:xfrm>
          <a:prstGeom prst="rect">
            <a:avLst/>
          </a:prstGeom>
        </p:spPr>
      </p:pic>
      <p:pic>
        <p:nvPicPr>
          <p:cNvPr id="34" name="Picture 33">
            <a:extLst>
              <a:ext uri="{FF2B5EF4-FFF2-40B4-BE49-F238E27FC236}">
                <a16:creationId xmlns:a16="http://schemas.microsoft.com/office/drawing/2014/main" id="{740658EF-9D71-A84F-829E-6B6EBC3A00EF}"/>
              </a:ext>
            </a:extLst>
          </p:cNvPr>
          <p:cNvPicPr>
            <a:picLocks noChangeAspect="1"/>
          </p:cNvPicPr>
          <p:nvPr userDrawn="1"/>
        </p:nvPicPr>
        <p:blipFill>
          <a:blip r:embed="rId3"/>
          <a:stretch>
            <a:fillRect/>
          </a:stretch>
        </p:blipFill>
        <p:spPr>
          <a:xfrm rot="20072618">
            <a:off x="6284250" y="1930530"/>
            <a:ext cx="2222500" cy="2286000"/>
          </a:xfrm>
          <a:prstGeom prst="rect">
            <a:avLst/>
          </a:prstGeom>
        </p:spPr>
      </p:pic>
      <p:pic>
        <p:nvPicPr>
          <p:cNvPr id="35" name="Picture 34">
            <a:extLst>
              <a:ext uri="{FF2B5EF4-FFF2-40B4-BE49-F238E27FC236}">
                <a16:creationId xmlns:a16="http://schemas.microsoft.com/office/drawing/2014/main" id="{ECBABE38-F211-224D-988D-2679F638CEC5}"/>
              </a:ext>
            </a:extLst>
          </p:cNvPr>
          <p:cNvPicPr>
            <a:picLocks noChangeAspect="1"/>
          </p:cNvPicPr>
          <p:nvPr userDrawn="1"/>
        </p:nvPicPr>
        <p:blipFill>
          <a:blip r:embed="rId3"/>
          <a:stretch>
            <a:fillRect/>
          </a:stretch>
        </p:blipFill>
        <p:spPr>
          <a:xfrm rot="3476303">
            <a:off x="8987693" y="1943781"/>
            <a:ext cx="2222500" cy="2286000"/>
          </a:xfrm>
          <a:prstGeom prst="rect">
            <a:avLst/>
          </a:prstGeom>
        </p:spPr>
      </p:pic>
    </p:spTree>
    <p:extLst>
      <p:ext uri="{BB962C8B-B14F-4D97-AF65-F5344CB8AC3E}">
        <p14:creationId xmlns:p14="http://schemas.microsoft.com/office/powerpoint/2010/main" val="13081472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89064516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6672158"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6672159" y="0"/>
            <a:ext cx="5519840"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5814876" cy="3843867"/>
          </a:xfrm>
          <a:noFill/>
        </p:spPr>
        <p:txBody>
          <a:bodyPr>
            <a:normAutofit/>
          </a:bodyPr>
          <a:lstStyle>
            <a:lvl1pPr marL="0" indent="0" algn="ctr">
              <a:buNone/>
              <a:defRPr sz="2400" b="1">
                <a:solidFill>
                  <a:srgbClr val="A23B23"/>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4200266"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274569"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210281"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155577" y="6415251"/>
            <a:ext cx="441158" cy="441158"/>
          </a:xfrm>
          <a:prstGeom prst="rect">
            <a:avLst/>
          </a:prstGeom>
        </p:spPr>
      </p:pic>
    </p:spTree>
    <p:extLst>
      <p:ext uri="{BB962C8B-B14F-4D97-AF65-F5344CB8AC3E}">
        <p14:creationId xmlns:p14="http://schemas.microsoft.com/office/powerpoint/2010/main" val="256562380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12576308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858001"/>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6858000"/>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1"/>
            <a:ext cx="2735972" cy="384386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pic>
        <p:nvPicPr>
          <p:cNvPr id="2" name="Picture 1">
            <a:extLst>
              <a:ext uri="{FF2B5EF4-FFF2-40B4-BE49-F238E27FC236}">
                <a16:creationId xmlns:a16="http://schemas.microsoft.com/office/drawing/2014/main" id="{9D50E2BB-42C2-464C-B7EF-3194ACBE9876}"/>
              </a:ext>
            </a:extLst>
          </p:cNvPr>
          <p:cNvPicPr>
            <a:picLocks noChangeAspect="1"/>
          </p:cNvPicPr>
          <p:nvPr userDrawn="1"/>
        </p:nvPicPr>
        <p:blipFill>
          <a:blip r:embed="rId2"/>
          <a:stretch>
            <a:fillRect/>
          </a:stretch>
        </p:blipFill>
        <p:spPr>
          <a:xfrm>
            <a:off x="-13748" y="4153358"/>
            <a:ext cx="3657600" cy="2034122"/>
          </a:xfrm>
          <a:prstGeom prst="rect">
            <a:avLst/>
          </a:prstGeom>
        </p:spPr>
      </p:pic>
      <p:sp>
        <p:nvSpPr>
          <p:cNvPr id="14" name="TextBox 13">
            <a:extLst>
              <a:ext uri="{FF2B5EF4-FFF2-40B4-BE49-F238E27FC236}">
                <a16:creationId xmlns:a16="http://schemas.microsoft.com/office/drawing/2014/main" id="{2673C38C-854D-DF4E-8F28-45E0E1A177EB}"/>
              </a:ext>
            </a:extLst>
          </p:cNvPr>
          <p:cNvSpPr txBox="1"/>
          <p:nvPr userDrawn="1"/>
        </p:nvSpPr>
        <p:spPr>
          <a:xfrm>
            <a:off x="-828090" y="6497331"/>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3F794BD4-0A51-244C-A5AC-074F0A66B93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6618" y="6415251"/>
            <a:ext cx="441158" cy="441158"/>
          </a:xfrm>
          <a:prstGeom prst="rect">
            <a:avLst/>
          </a:prstGeom>
        </p:spPr>
      </p:pic>
      <p:pic>
        <p:nvPicPr>
          <p:cNvPr id="19" name="Picture 18">
            <a:extLst>
              <a:ext uri="{FF2B5EF4-FFF2-40B4-BE49-F238E27FC236}">
                <a16:creationId xmlns:a16="http://schemas.microsoft.com/office/drawing/2014/main" id="{1B6C8A73-4958-4F4E-8780-347571B1C30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3028308" y="6418433"/>
            <a:ext cx="441158" cy="441158"/>
          </a:xfrm>
          <a:prstGeom prst="rect">
            <a:avLst/>
          </a:prstGeom>
        </p:spPr>
      </p:pic>
    </p:spTree>
    <p:extLst>
      <p:ext uri="{BB962C8B-B14F-4D97-AF65-F5344CB8AC3E}">
        <p14:creationId xmlns:p14="http://schemas.microsoft.com/office/powerpoint/2010/main" val="326970251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A23B23"/>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84672037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6D6A3A"/>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5254107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1509311"/>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01CE129F-ECDE-564D-BF99-3AA1B60C2A93}"/>
              </a:ext>
            </a:extLst>
          </p:cNvPr>
          <p:cNvSpPr>
            <a:spLocks noGrp="1"/>
          </p:cNvSpPr>
          <p:nvPr>
            <p:ph type="body" sz="quarter" idx="18" hasCustomPrompt="1"/>
          </p:nvPr>
        </p:nvSpPr>
        <p:spPr>
          <a:xfrm>
            <a:off x="447059" y="1757011"/>
            <a:ext cx="11297875" cy="3856390"/>
          </a:xfrm>
        </p:spPr>
        <p:txBody>
          <a:bodyPr/>
          <a:lstStyle>
            <a:lvl1pPr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4B61C47F-C49B-AC48-9DB3-6E699142D59E}"/>
              </a:ext>
            </a:extLst>
          </p:cNvPr>
          <p:cNvSpPr>
            <a:spLocks noGrp="1"/>
          </p:cNvSpPr>
          <p:nvPr>
            <p:ph type="body" sz="quarter" idx="16" hasCustomPrompt="1"/>
          </p:nvPr>
        </p:nvSpPr>
        <p:spPr>
          <a:xfrm>
            <a:off x="447059" y="731461"/>
            <a:ext cx="11297875" cy="580518"/>
          </a:xfrm>
        </p:spPr>
        <p:txBody>
          <a:bodyPr>
            <a:noAutofit/>
          </a:bodyPr>
          <a:lstStyle>
            <a:lvl1pPr marL="0" indent="0" algn="ctr">
              <a:buNone/>
              <a:defRPr sz="4800" b="0" i="0">
                <a:solidFill>
                  <a:srgbClr val="404F2F"/>
                </a:solidFill>
                <a:latin typeface="+mn-lt"/>
              </a:defRPr>
            </a:lvl1pPr>
          </a:lstStyle>
          <a:p>
            <a:pPr lvl="0"/>
            <a:r>
              <a:rPr lang="en-US" dirty="0"/>
              <a:t>Heading</a:t>
            </a:r>
          </a:p>
        </p:txBody>
      </p:sp>
      <p:sp>
        <p:nvSpPr>
          <p:cNvPr id="12" name="TextBox 11">
            <a:extLst>
              <a:ext uri="{FF2B5EF4-FFF2-40B4-BE49-F238E27FC236}">
                <a16:creationId xmlns:a16="http://schemas.microsoft.com/office/drawing/2014/main" id="{F012864A-7DB6-F942-BAD7-A617266A1FCD}"/>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5" name="Picture 14">
            <a:extLst>
              <a:ext uri="{FF2B5EF4-FFF2-40B4-BE49-F238E27FC236}">
                <a16:creationId xmlns:a16="http://schemas.microsoft.com/office/drawing/2014/main" id="{C61F78D1-D640-404E-B5AC-F2F7921BDF2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6" name="Picture 15">
            <a:extLst>
              <a:ext uri="{FF2B5EF4-FFF2-40B4-BE49-F238E27FC236}">
                <a16:creationId xmlns:a16="http://schemas.microsoft.com/office/drawing/2014/main" id="{7CBC6BF9-CC50-774D-BE7C-D97CA652D2B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pic>
        <p:nvPicPr>
          <p:cNvPr id="4" name="Picture 3">
            <a:extLst>
              <a:ext uri="{FF2B5EF4-FFF2-40B4-BE49-F238E27FC236}">
                <a16:creationId xmlns:a16="http://schemas.microsoft.com/office/drawing/2014/main" id="{354DC09B-2B33-CD4A-BC7C-DE5942E661E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89" y="4483864"/>
            <a:ext cx="2882385" cy="2882385"/>
          </a:xfrm>
          <a:prstGeom prst="rect">
            <a:avLst/>
          </a:prstGeom>
        </p:spPr>
      </p:pic>
    </p:spTree>
    <p:extLst>
      <p:ext uri="{BB962C8B-B14F-4D97-AF65-F5344CB8AC3E}">
        <p14:creationId xmlns:p14="http://schemas.microsoft.com/office/powerpoint/2010/main" val="239076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34F8FE0-2E41-8848-9DEA-D02E147BD21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67937" y="-38373"/>
            <a:ext cx="12327875" cy="6962830"/>
          </a:xfrm>
          <a:prstGeom prst="rect">
            <a:avLst/>
          </a:prstGeom>
        </p:spPr>
      </p:pic>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3774535" y="3090316"/>
            <a:ext cx="4642930" cy="697353"/>
          </a:xfrm>
        </p:spPr>
        <p:txBody>
          <a:bodyPr>
            <a:noAutofit/>
          </a:bodyPr>
          <a:lstStyle>
            <a:lvl1pPr marL="0" indent="0" algn="ctr">
              <a:buNone/>
              <a:defRPr sz="5400" b="1" baseline="0">
                <a:solidFill>
                  <a:srgbClr val="A23B23"/>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3774535" y="3818948"/>
            <a:ext cx="4642930" cy="697353"/>
          </a:xfrm>
        </p:spPr>
        <p:txBody>
          <a:bodyPr>
            <a:normAutofit/>
          </a:bodyPr>
          <a:lstStyle>
            <a:lvl1pPr marL="0" indent="0" algn="ctr">
              <a:buNone/>
              <a:defRPr sz="3600">
                <a:solidFill>
                  <a:srgbClr val="60220F"/>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3" cstate="screen">
            <a:extLst>
              <a:ext uri="{28A0092B-C50C-407E-A947-70E740481C1C}">
                <a14:useLocalDpi xmlns:a14="http://schemas.microsoft.com/office/drawing/2010/main"/>
              </a:ext>
            </a:extLst>
          </a:blip>
          <a:srcRect/>
          <a:stretch/>
        </p:blipFill>
        <p:spPr>
          <a:xfrm>
            <a:off x="4246398" y="0"/>
            <a:ext cx="3699204" cy="2457421"/>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4"/>
          <a:stretch>
            <a:fillRect/>
          </a:stretch>
        </p:blipFill>
        <p:spPr>
          <a:xfrm>
            <a:off x="338141" y="6220971"/>
            <a:ext cx="1840921" cy="411785"/>
          </a:xfrm>
          <a:prstGeom prst="rect">
            <a:avLst/>
          </a:prstGeom>
        </p:spPr>
      </p:pic>
      <p:pic>
        <p:nvPicPr>
          <p:cNvPr id="7" name="Picture 6">
            <a:extLst>
              <a:ext uri="{FF2B5EF4-FFF2-40B4-BE49-F238E27FC236}">
                <a16:creationId xmlns:a16="http://schemas.microsoft.com/office/drawing/2014/main" id="{8AF30132-7C74-314F-9BCC-4ABC0ABC80AA}"/>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562450" y="246729"/>
            <a:ext cx="2629550" cy="3572219"/>
          </a:xfrm>
          <a:prstGeom prst="rect">
            <a:avLst/>
          </a:prstGeom>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A66A58A-3726-C742-8B8D-955C628F409B}"/>
              </a:ext>
            </a:extLst>
          </p:cNvPr>
          <p:cNvPicPr>
            <a:picLocks noChangeAspect="1"/>
          </p:cNvPicPr>
          <p:nvPr userDrawn="1"/>
        </p:nvPicPr>
        <p:blipFill>
          <a:blip r:embed="rId2"/>
          <a:stretch>
            <a:fillRect/>
          </a:stretch>
        </p:blipFill>
        <p:spPr>
          <a:xfrm>
            <a:off x="8443847" y="1677930"/>
            <a:ext cx="1675370" cy="1738763"/>
          </a:xfrm>
          <a:prstGeom prst="rect">
            <a:avLst/>
          </a:prstGeom>
        </p:spPr>
      </p:pic>
      <p:pic>
        <p:nvPicPr>
          <p:cNvPr id="6" name="Picture 5">
            <a:extLst>
              <a:ext uri="{FF2B5EF4-FFF2-40B4-BE49-F238E27FC236}">
                <a16:creationId xmlns:a16="http://schemas.microsoft.com/office/drawing/2014/main" id="{25666FFB-F398-C249-BDF8-396C0EAA9DA6}"/>
              </a:ext>
            </a:extLst>
          </p:cNvPr>
          <p:cNvPicPr>
            <a:picLocks noChangeAspect="1"/>
          </p:cNvPicPr>
          <p:nvPr userDrawn="1"/>
        </p:nvPicPr>
        <p:blipFill>
          <a:blip r:embed="rId3"/>
          <a:stretch>
            <a:fillRect/>
          </a:stretch>
        </p:blipFill>
        <p:spPr>
          <a:xfrm>
            <a:off x="5223808" y="1690237"/>
            <a:ext cx="1675370" cy="1738762"/>
          </a:xfrm>
          <a:prstGeom prst="rect">
            <a:avLst/>
          </a:prstGeom>
        </p:spPr>
      </p:pic>
      <p:pic>
        <p:nvPicPr>
          <p:cNvPr id="5" name="Picture 4">
            <a:extLst>
              <a:ext uri="{FF2B5EF4-FFF2-40B4-BE49-F238E27FC236}">
                <a16:creationId xmlns:a16="http://schemas.microsoft.com/office/drawing/2014/main" id="{2BECAA8B-82CE-2342-849B-D3D6287893D4}"/>
              </a:ext>
            </a:extLst>
          </p:cNvPr>
          <p:cNvPicPr>
            <a:picLocks noChangeAspect="1"/>
          </p:cNvPicPr>
          <p:nvPr userDrawn="1"/>
        </p:nvPicPr>
        <p:blipFill>
          <a:blip r:embed="rId4"/>
          <a:stretch>
            <a:fillRect/>
          </a:stretch>
        </p:blipFill>
        <p:spPr>
          <a:xfrm>
            <a:off x="1963774" y="1703490"/>
            <a:ext cx="1675370" cy="1738762"/>
          </a:xfrm>
          <a:prstGeom prst="rect">
            <a:avLst/>
          </a:prstGeom>
        </p:spPr>
      </p:pic>
      <p:sp>
        <p:nvSpPr>
          <p:cNvPr id="24" name="Rectangle 23">
            <a:extLst>
              <a:ext uri="{FF2B5EF4-FFF2-40B4-BE49-F238E27FC236}">
                <a16:creationId xmlns:a16="http://schemas.microsoft.com/office/drawing/2014/main" id="{EEBD70F8-2F74-8248-9A37-E09EFB89D78D}"/>
              </a:ext>
            </a:extLst>
          </p:cNvPr>
          <p:cNvSpPr/>
          <p:nvPr userDrawn="1"/>
        </p:nvSpPr>
        <p:spPr>
          <a:xfrm>
            <a:off x="1269817" y="3811727"/>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5" name="Text Placeholder 25"/>
          <p:cNvSpPr>
            <a:spLocks noGrp="1"/>
          </p:cNvSpPr>
          <p:nvPr>
            <p:ph type="body" sz="quarter" idx="16" hasCustomPrompt="1"/>
          </p:nvPr>
        </p:nvSpPr>
        <p:spPr>
          <a:xfrm>
            <a:off x="1963774" y="3885972"/>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2" name="Text Placeholder 23">
            <a:extLst>
              <a:ext uri="{FF2B5EF4-FFF2-40B4-BE49-F238E27FC236}">
                <a16:creationId xmlns:a16="http://schemas.microsoft.com/office/drawing/2014/main" id="{4A4F8B45-2C62-9448-B270-D183787915E6}"/>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54" name="Text Placeholder 25"/>
          <p:cNvSpPr>
            <a:spLocks noGrp="1"/>
          </p:cNvSpPr>
          <p:nvPr>
            <p:ph type="body" sz="quarter" idx="15" hasCustomPrompt="1"/>
          </p:nvPr>
        </p:nvSpPr>
        <p:spPr>
          <a:xfrm>
            <a:off x="2384601" y="2212261"/>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5" name="TextBox 24">
            <a:extLst>
              <a:ext uri="{FF2B5EF4-FFF2-40B4-BE49-F238E27FC236}">
                <a16:creationId xmlns:a16="http://schemas.microsoft.com/office/drawing/2014/main" id="{FE57A767-04F4-6848-9360-5E4CD14D0C31}"/>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40" name="Picture 39">
            <a:extLst>
              <a:ext uri="{FF2B5EF4-FFF2-40B4-BE49-F238E27FC236}">
                <a16:creationId xmlns:a16="http://schemas.microsoft.com/office/drawing/2014/main" id="{E6388D06-054E-0D4D-86F8-CE867ECDC8DB}"/>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41" name="Picture 40">
            <a:extLst>
              <a:ext uri="{FF2B5EF4-FFF2-40B4-BE49-F238E27FC236}">
                <a16:creationId xmlns:a16="http://schemas.microsoft.com/office/drawing/2014/main" id="{72108343-A22A-AC4B-B170-739002A2416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42" name="Rectangle 41">
            <a:extLst>
              <a:ext uri="{FF2B5EF4-FFF2-40B4-BE49-F238E27FC236}">
                <a16:creationId xmlns:a16="http://schemas.microsoft.com/office/drawing/2014/main" id="{5685FF61-82F4-4741-9ACE-0C15B9338BF5}"/>
              </a:ext>
            </a:extLst>
          </p:cNvPr>
          <p:cNvSpPr/>
          <p:nvPr userDrawn="1"/>
        </p:nvSpPr>
        <p:spPr>
          <a:xfrm>
            <a:off x="452985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3" name="Text Placeholder 25">
            <a:extLst>
              <a:ext uri="{FF2B5EF4-FFF2-40B4-BE49-F238E27FC236}">
                <a16:creationId xmlns:a16="http://schemas.microsoft.com/office/drawing/2014/main" id="{3362767B-6703-4C43-9536-38C1789C0283}"/>
              </a:ext>
            </a:extLst>
          </p:cNvPr>
          <p:cNvSpPr>
            <a:spLocks noGrp="1"/>
          </p:cNvSpPr>
          <p:nvPr>
            <p:ph type="body" sz="quarter" idx="29" hasCustomPrompt="1"/>
          </p:nvPr>
        </p:nvSpPr>
        <p:spPr>
          <a:xfrm>
            <a:off x="522380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5" name="Text Placeholder 25">
            <a:extLst>
              <a:ext uri="{FF2B5EF4-FFF2-40B4-BE49-F238E27FC236}">
                <a16:creationId xmlns:a16="http://schemas.microsoft.com/office/drawing/2014/main" id="{BA6BA4FF-20BE-3F49-A33A-345ADCC6968D}"/>
              </a:ext>
            </a:extLst>
          </p:cNvPr>
          <p:cNvSpPr>
            <a:spLocks noGrp="1"/>
          </p:cNvSpPr>
          <p:nvPr>
            <p:ph type="body" sz="quarter" idx="30" hasCustomPrompt="1"/>
          </p:nvPr>
        </p:nvSpPr>
        <p:spPr>
          <a:xfrm>
            <a:off x="564463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46" name="Rectangle 45">
            <a:extLst>
              <a:ext uri="{FF2B5EF4-FFF2-40B4-BE49-F238E27FC236}">
                <a16:creationId xmlns:a16="http://schemas.microsoft.com/office/drawing/2014/main" id="{A4E24E56-7BD8-8E48-B7D4-A0B80459DA6E}"/>
              </a:ext>
            </a:extLst>
          </p:cNvPr>
          <p:cNvSpPr/>
          <p:nvPr userDrawn="1"/>
        </p:nvSpPr>
        <p:spPr>
          <a:xfrm>
            <a:off x="7763381" y="3798475"/>
            <a:ext cx="3063284" cy="2191044"/>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7" name="Text Placeholder 25">
            <a:extLst>
              <a:ext uri="{FF2B5EF4-FFF2-40B4-BE49-F238E27FC236}">
                <a16:creationId xmlns:a16="http://schemas.microsoft.com/office/drawing/2014/main" id="{730227C3-03E5-D443-837D-81FCF4E781EF}"/>
              </a:ext>
            </a:extLst>
          </p:cNvPr>
          <p:cNvSpPr>
            <a:spLocks noGrp="1"/>
          </p:cNvSpPr>
          <p:nvPr>
            <p:ph type="body" sz="quarter" idx="31" hasCustomPrompt="1"/>
          </p:nvPr>
        </p:nvSpPr>
        <p:spPr>
          <a:xfrm>
            <a:off x="8457338" y="3872720"/>
            <a:ext cx="1675371" cy="1404186"/>
          </a:xfrm>
          <a:noFill/>
        </p:spPr>
        <p:txBody>
          <a:bodyPr>
            <a:noAutofit/>
          </a:bodyPr>
          <a:lstStyle>
            <a:lvl1pPr marL="0" indent="0" algn="l">
              <a:buNone/>
              <a:defRPr sz="18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49" name="Text Placeholder 25">
            <a:extLst>
              <a:ext uri="{FF2B5EF4-FFF2-40B4-BE49-F238E27FC236}">
                <a16:creationId xmlns:a16="http://schemas.microsoft.com/office/drawing/2014/main" id="{FF028C67-9615-574C-B510-F89585C73DB1}"/>
              </a:ext>
            </a:extLst>
          </p:cNvPr>
          <p:cNvSpPr>
            <a:spLocks noGrp="1"/>
          </p:cNvSpPr>
          <p:nvPr>
            <p:ph type="body" sz="quarter" idx="32" hasCustomPrompt="1"/>
          </p:nvPr>
        </p:nvSpPr>
        <p:spPr>
          <a:xfrm>
            <a:off x="8878165" y="2199009"/>
            <a:ext cx="833717" cy="770567"/>
          </a:xfrm>
        </p:spPr>
        <p:txBody>
          <a:bodyPr anchor="ctr">
            <a:noAutofit/>
          </a:bodyPr>
          <a:lstStyle>
            <a:lvl1pPr marL="0" indent="0" algn="ctr">
              <a:buNone/>
              <a:defRPr sz="4000" b="1" baseline="0">
                <a:solidFill>
                  <a:srgbClr val="E3E2DB"/>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23686220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0AB7F17-E7CC-E940-B9CF-F9DA9FC31B7E}"/>
              </a:ext>
            </a:extLst>
          </p:cNvPr>
          <p:cNvSpPr/>
          <p:nvPr userDrawn="1"/>
        </p:nvSpPr>
        <p:spPr>
          <a:xfrm>
            <a:off x="0" y="1245147"/>
            <a:ext cx="12192000" cy="5612853"/>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4441458"/>
          </a:xfrm>
        </p:spPr>
        <p:txBody>
          <a:bodyPr>
            <a:noAutofit/>
          </a:bodyPr>
          <a:lstStyle>
            <a:lvl1pPr marL="0" indent="0" algn="ctr">
              <a:buNone/>
              <a:defRPr sz="300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6361734" cy="914202"/>
          </a:xfrm>
          <a:noFill/>
        </p:spPr>
        <p:txBody>
          <a:bodyPr>
            <a:normAutofit/>
          </a:bodyPr>
          <a:lstStyle>
            <a:lvl1pPr marL="0" indent="0" algn="ctr">
              <a:buNone/>
              <a:defRPr sz="3600" b="0">
                <a:solidFill>
                  <a:srgbClr val="6D6A3A"/>
                </a:solidFill>
                <a:latin typeface="+mn-lt"/>
              </a:defRPr>
            </a:lvl1pPr>
          </a:lstStyle>
          <a:p>
            <a:pPr lvl="0"/>
            <a:r>
              <a:rPr lang="en-US" dirty="0"/>
              <a:t>Laptop Preview</a:t>
            </a:r>
          </a:p>
        </p:txBody>
      </p:sp>
      <p:sp>
        <p:nvSpPr>
          <p:cNvPr id="13" name="TextBox 12">
            <a:extLst>
              <a:ext uri="{FF2B5EF4-FFF2-40B4-BE49-F238E27FC236}">
                <a16:creationId xmlns:a16="http://schemas.microsoft.com/office/drawing/2014/main" id="{5362853E-BA20-BB42-8EDD-BA26E269BB53}"/>
              </a:ext>
            </a:extLst>
          </p:cNvPr>
          <p:cNvSpPr txBox="1"/>
          <p:nvPr userDrawn="1"/>
        </p:nvSpPr>
        <p:spPr>
          <a:xfrm>
            <a:off x="927263"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DBD2DC8B-88B3-5A43-8C49-019A7900779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951971" y="6413660"/>
            <a:ext cx="441158" cy="441158"/>
          </a:xfrm>
          <a:prstGeom prst="rect">
            <a:avLst/>
          </a:prstGeom>
        </p:spPr>
      </p:pic>
      <p:pic>
        <p:nvPicPr>
          <p:cNvPr id="19" name="Picture 18">
            <a:extLst>
              <a:ext uri="{FF2B5EF4-FFF2-40B4-BE49-F238E27FC236}">
                <a16:creationId xmlns:a16="http://schemas.microsoft.com/office/drawing/2014/main" id="{E9FD8D32-FEAE-5E4B-B368-DB32B420C72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783661" y="6416842"/>
            <a:ext cx="441158" cy="441158"/>
          </a:xfrm>
          <a:prstGeom prst="rect">
            <a:avLst/>
          </a:prstGeom>
        </p:spPr>
      </p:pic>
    </p:spTree>
    <p:extLst>
      <p:ext uri="{BB962C8B-B14F-4D97-AF65-F5344CB8AC3E}">
        <p14:creationId xmlns:p14="http://schemas.microsoft.com/office/powerpoint/2010/main" val="166294980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CF719718-539F-4141-8997-A986D42A827E}"/>
              </a:ext>
            </a:extLst>
          </p:cNvPr>
          <p:cNvSpPr/>
          <p:nvPr userDrawn="1"/>
        </p:nvSpPr>
        <p:spPr>
          <a:xfrm>
            <a:off x="0" y="2335213"/>
            <a:ext cx="12192000" cy="4522787"/>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3425" t="-1173" r="6562" b="12394"/>
          <a:stretch/>
        </p:blipFill>
        <p:spPr>
          <a:xfrm>
            <a:off x="2449287" y="1355271"/>
            <a:ext cx="9742714" cy="5502729"/>
          </a:xfrm>
          <a:prstGeom prst="rect">
            <a:avLst/>
          </a:prstGeom>
        </p:spPr>
      </p:pic>
      <p:sp>
        <p:nvSpPr>
          <p:cNvPr id="12" name="Picture Placeholder 5">
            <a:extLst>
              <a:ext uri="{FF2B5EF4-FFF2-40B4-BE49-F238E27FC236}">
                <a16:creationId xmlns:a16="http://schemas.microsoft.com/office/drawing/2014/main" id="{0E33E331-940D-F54B-9413-3893DB2046CA}"/>
              </a:ext>
            </a:extLst>
          </p:cNvPr>
          <p:cNvSpPr>
            <a:spLocks noGrp="1"/>
          </p:cNvSpPr>
          <p:nvPr>
            <p:ph type="pic" sz="quarter" idx="18" hasCustomPrompt="1"/>
          </p:nvPr>
        </p:nvSpPr>
        <p:spPr>
          <a:xfrm>
            <a:off x="3731480" y="2335213"/>
            <a:ext cx="4098925" cy="2628900"/>
          </a:xfr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r>
              <a:rPr lang="en-US" dirty="0"/>
              <a:t>Click here to add photo</a:t>
            </a:r>
          </a:p>
        </p:txBody>
      </p:sp>
      <p:sp>
        <p:nvSpPr>
          <p:cNvPr id="17" name="Text Placeholder 23">
            <a:extLst>
              <a:ext uri="{FF2B5EF4-FFF2-40B4-BE49-F238E27FC236}">
                <a16:creationId xmlns:a16="http://schemas.microsoft.com/office/drawing/2014/main" id="{19DAFAB6-71BC-4C42-87B5-F270377AF08B}"/>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404F2F"/>
                </a:solidFill>
                <a:latin typeface="+mn-lt"/>
              </a:defRPr>
            </a:lvl1pPr>
          </a:lstStyle>
          <a:p>
            <a:pPr lvl="0"/>
            <a:r>
              <a:rPr lang="en-US" dirty="0"/>
              <a:t>Mobile Preview</a:t>
            </a:r>
          </a:p>
        </p:txBody>
      </p:sp>
      <p:sp>
        <p:nvSpPr>
          <p:cNvPr id="18" name="TextBox 17">
            <a:extLst>
              <a:ext uri="{FF2B5EF4-FFF2-40B4-BE49-F238E27FC236}">
                <a16:creationId xmlns:a16="http://schemas.microsoft.com/office/drawing/2014/main" id="{6EFD1175-6283-2541-BB5B-193A18264CC9}"/>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9" name="Picture 18">
            <a:extLst>
              <a:ext uri="{FF2B5EF4-FFF2-40B4-BE49-F238E27FC236}">
                <a16:creationId xmlns:a16="http://schemas.microsoft.com/office/drawing/2014/main" id="{4659659F-C533-1B40-8A77-8C117444146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0" name="Picture 19">
            <a:extLst>
              <a:ext uri="{FF2B5EF4-FFF2-40B4-BE49-F238E27FC236}">
                <a16:creationId xmlns:a16="http://schemas.microsoft.com/office/drawing/2014/main" id="{E77EFAB7-C84C-4240-B7C0-3F94C2921DB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80044467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4436620" y="3403208"/>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4436620" y="4180836"/>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Text 1</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3" name="Picture 2">
            <a:extLst>
              <a:ext uri="{FF2B5EF4-FFF2-40B4-BE49-F238E27FC236}">
                <a16:creationId xmlns:a16="http://schemas.microsoft.com/office/drawing/2014/main" id="{7335EBEC-775B-464C-BD34-9824E3DE74B1}"/>
              </a:ext>
            </a:extLst>
          </p:cNvPr>
          <p:cNvPicPr>
            <a:picLocks noChangeAspect="1"/>
          </p:cNvPicPr>
          <p:nvPr userDrawn="1"/>
        </p:nvPicPr>
        <p:blipFill>
          <a:blip r:embed="rId3"/>
          <a:stretch>
            <a:fillRect/>
          </a:stretch>
        </p:blipFill>
        <p:spPr>
          <a:xfrm>
            <a:off x="5685783" y="2917306"/>
            <a:ext cx="249109" cy="332145"/>
          </a:xfrm>
          <a:prstGeom prst="rect">
            <a:avLst/>
          </a:prstGeom>
        </p:spPr>
      </p:pic>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4"/>
          <a:stretch>
            <a:fillRect/>
          </a:stretch>
        </p:blipFill>
        <p:spPr>
          <a:xfrm>
            <a:off x="5639651" y="4552696"/>
            <a:ext cx="341372" cy="341372"/>
          </a:xfrm>
          <a:prstGeom prst="rect">
            <a:avLst/>
          </a:prstGeom>
        </p:spPr>
      </p:pic>
      <p:pic>
        <p:nvPicPr>
          <p:cNvPr id="6" name="Picture 5">
            <a:extLst>
              <a:ext uri="{FF2B5EF4-FFF2-40B4-BE49-F238E27FC236}">
                <a16:creationId xmlns:a16="http://schemas.microsoft.com/office/drawing/2014/main" id="{F38FB7BA-5944-0743-ACBD-9D1ECB82DF6D}"/>
              </a:ext>
            </a:extLst>
          </p:cNvPr>
          <p:cNvPicPr>
            <a:picLocks noChangeAspect="1"/>
          </p:cNvPicPr>
          <p:nvPr userDrawn="1"/>
        </p:nvPicPr>
        <p:blipFill>
          <a:blip r:embed="rId5"/>
          <a:stretch>
            <a:fillRect/>
          </a:stretch>
        </p:blipFill>
        <p:spPr>
          <a:xfrm>
            <a:off x="5662717" y="3799584"/>
            <a:ext cx="295241" cy="202978"/>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7"/>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8"/>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Laptop with Title 1">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78239A97-B41C-7D49-91E3-3AC01EE4DBE1}"/>
              </a:ext>
            </a:extLst>
          </p:cNvPr>
          <p:cNvSpPr/>
          <p:nvPr userDrawn="1"/>
        </p:nvSpPr>
        <p:spPr>
          <a:xfrm>
            <a:off x="0" y="1893434"/>
            <a:ext cx="12192000" cy="4964566"/>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8387" t="10823" r="9307" b="5574"/>
          <a:stretch/>
        </p:blipFill>
        <p:spPr>
          <a:xfrm>
            <a:off x="4250717" y="1545796"/>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5388464" y="1979698"/>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4" name="Text Placeholder 23">
            <a:extLst>
              <a:ext uri="{FF2B5EF4-FFF2-40B4-BE49-F238E27FC236}">
                <a16:creationId xmlns:a16="http://schemas.microsoft.com/office/drawing/2014/main" id="{E1E5AEE7-0BD8-3B4A-B8F3-E55ED2AE84B3}"/>
              </a:ext>
            </a:extLst>
          </p:cNvPr>
          <p:cNvSpPr>
            <a:spLocks noGrp="1"/>
          </p:cNvSpPr>
          <p:nvPr>
            <p:ph type="body" sz="quarter" idx="13" hasCustomPrompt="1"/>
          </p:nvPr>
        </p:nvSpPr>
        <p:spPr>
          <a:xfrm>
            <a:off x="447065" y="309492"/>
            <a:ext cx="11329965" cy="914202"/>
          </a:xfrm>
          <a:noFill/>
        </p:spPr>
        <p:txBody>
          <a:bodyPr>
            <a:normAutofit/>
          </a:bodyPr>
          <a:lstStyle>
            <a:lvl1pPr marL="0" indent="0" algn="ctr">
              <a:buNone/>
              <a:defRPr sz="3600" b="0">
                <a:solidFill>
                  <a:srgbClr val="A23B23"/>
                </a:solidFill>
                <a:latin typeface="+mn-lt"/>
              </a:defRPr>
            </a:lvl1pPr>
          </a:lstStyle>
          <a:p>
            <a:pPr lvl="0"/>
            <a:r>
              <a:rPr lang="en-US" dirty="0"/>
              <a:t>Laptop Preview</a:t>
            </a:r>
          </a:p>
        </p:txBody>
      </p:sp>
      <p:sp>
        <p:nvSpPr>
          <p:cNvPr id="15" name="TextBox 14">
            <a:extLst>
              <a:ext uri="{FF2B5EF4-FFF2-40B4-BE49-F238E27FC236}">
                <a16:creationId xmlns:a16="http://schemas.microsoft.com/office/drawing/2014/main" id="{64990F19-E81F-2841-8FD0-E41B6DDDDFD8}"/>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8" name="Picture 17">
            <a:extLst>
              <a:ext uri="{FF2B5EF4-FFF2-40B4-BE49-F238E27FC236}">
                <a16:creationId xmlns:a16="http://schemas.microsoft.com/office/drawing/2014/main" id="{F29AB694-A0D5-B846-8F81-80CA5380BF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513A0C12-E697-0A4F-907E-2E0CFCE2CFA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07123764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4_photos x 3 with header - Purple">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E07CF830-4631-094A-A527-764FA69605F1}"/>
              </a:ext>
            </a:extLst>
          </p:cNvPr>
          <p:cNvSpPr/>
          <p:nvPr userDrawn="1"/>
        </p:nvSpPr>
        <p:spPr>
          <a:xfrm>
            <a:off x="-20702" y="1530030"/>
            <a:ext cx="12191993" cy="543131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ext Placeholder 23">
            <a:extLst>
              <a:ext uri="{FF2B5EF4-FFF2-40B4-BE49-F238E27FC236}">
                <a16:creationId xmlns:a16="http://schemas.microsoft.com/office/drawing/2014/main" id="{1A7F2C33-67CF-E64B-9EAA-3EBA09E53F54}"/>
              </a:ext>
            </a:extLst>
          </p:cNvPr>
          <p:cNvSpPr>
            <a:spLocks noGrp="1"/>
          </p:cNvSpPr>
          <p:nvPr>
            <p:ph type="body" sz="quarter" idx="28" hasCustomPrompt="1"/>
          </p:nvPr>
        </p:nvSpPr>
        <p:spPr>
          <a:xfrm>
            <a:off x="447065" y="309491"/>
            <a:ext cx="11097969" cy="1210837"/>
          </a:xfrm>
          <a:noFill/>
        </p:spPr>
        <p:txBody>
          <a:bodyPr>
            <a:normAutofit/>
          </a:bodyPr>
          <a:lstStyle>
            <a:lvl1pPr marL="0" indent="0" algn="ctr">
              <a:buNone/>
              <a:defRPr sz="3600" b="0">
                <a:solidFill>
                  <a:srgbClr val="A23B23"/>
                </a:solidFill>
                <a:latin typeface="+mn-lt"/>
              </a:defRPr>
            </a:lvl1pPr>
          </a:lstStyle>
          <a:p>
            <a:pPr lvl="0"/>
            <a:r>
              <a:rPr lang="en-US" dirty="0"/>
              <a:t>Meet Our Team</a:t>
            </a:r>
          </a:p>
        </p:txBody>
      </p:sp>
      <p:sp>
        <p:nvSpPr>
          <p:cNvPr id="21" name="TextBox 20">
            <a:extLst>
              <a:ext uri="{FF2B5EF4-FFF2-40B4-BE49-F238E27FC236}">
                <a16:creationId xmlns:a16="http://schemas.microsoft.com/office/drawing/2014/main" id="{94730B35-2AEF-BA4F-8DD3-D6A0567542C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22" name="Picture 21">
            <a:extLst>
              <a:ext uri="{FF2B5EF4-FFF2-40B4-BE49-F238E27FC236}">
                <a16:creationId xmlns:a16="http://schemas.microsoft.com/office/drawing/2014/main" id="{99B29F57-B313-834D-9BE4-6A01F67F747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23" name="Picture 22">
            <a:extLst>
              <a:ext uri="{FF2B5EF4-FFF2-40B4-BE49-F238E27FC236}">
                <a16:creationId xmlns:a16="http://schemas.microsoft.com/office/drawing/2014/main" id="{292292B9-43D7-8149-A7D7-B4883930AB37}"/>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7" name="Text Placeholder 17">
            <a:extLst>
              <a:ext uri="{FF2B5EF4-FFF2-40B4-BE49-F238E27FC236}">
                <a16:creationId xmlns:a16="http://schemas.microsoft.com/office/drawing/2014/main" id="{F251951A-D1DD-5D4C-941D-7B5E2F0E20A6}"/>
              </a:ext>
            </a:extLst>
          </p:cNvPr>
          <p:cNvSpPr>
            <a:spLocks noGrp="1"/>
          </p:cNvSpPr>
          <p:nvPr>
            <p:ph type="body" sz="quarter" idx="18" hasCustomPrompt="1"/>
          </p:nvPr>
        </p:nvSpPr>
        <p:spPr>
          <a:xfrm>
            <a:off x="252106"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pic>
        <p:nvPicPr>
          <p:cNvPr id="2" name="Picture 1">
            <a:extLst>
              <a:ext uri="{FF2B5EF4-FFF2-40B4-BE49-F238E27FC236}">
                <a16:creationId xmlns:a16="http://schemas.microsoft.com/office/drawing/2014/main" id="{4CC453C5-8468-4A45-A1E2-15993C944EB0}"/>
              </a:ext>
            </a:extLst>
          </p:cNvPr>
          <p:cNvPicPr>
            <a:picLocks noChangeAspect="1"/>
          </p:cNvPicPr>
          <p:nvPr userDrawn="1"/>
        </p:nvPicPr>
        <p:blipFill>
          <a:blip r:embed="rId3"/>
          <a:stretch>
            <a:fillRect/>
          </a:stretch>
        </p:blipFill>
        <p:spPr>
          <a:xfrm>
            <a:off x="252106" y="2052889"/>
            <a:ext cx="1723877" cy="1773131"/>
          </a:xfrm>
          <a:prstGeom prst="rect">
            <a:avLst/>
          </a:prstGeom>
        </p:spPr>
      </p:pic>
      <p:pic>
        <p:nvPicPr>
          <p:cNvPr id="24" name="Picture 23">
            <a:extLst>
              <a:ext uri="{FF2B5EF4-FFF2-40B4-BE49-F238E27FC236}">
                <a16:creationId xmlns:a16="http://schemas.microsoft.com/office/drawing/2014/main" id="{F52E5805-B161-D128-41D0-6EFDF789D4EE}"/>
              </a:ext>
            </a:extLst>
          </p:cNvPr>
          <p:cNvPicPr>
            <a:picLocks noChangeAspect="1"/>
          </p:cNvPicPr>
          <p:nvPr userDrawn="1"/>
        </p:nvPicPr>
        <p:blipFill>
          <a:blip r:embed="rId3"/>
          <a:stretch>
            <a:fillRect/>
          </a:stretch>
        </p:blipFill>
        <p:spPr>
          <a:xfrm>
            <a:off x="2741675" y="2056637"/>
            <a:ext cx="1723877" cy="1773131"/>
          </a:xfrm>
          <a:prstGeom prst="rect">
            <a:avLst/>
          </a:prstGeom>
        </p:spPr>
      </p:pic>
      <p:pic>
        <p:nvPicPr>
          <p:cNvPr id="31" name="Picture 30">
            <a:extLst>
              <a:ext uri="{FF2B5EF4-FFF2-40B4-BE49-F238E27FC236}">
                <a16:creationId xmlns:a16="http://schemas.microsoft.com/office/drawing/2014/main" id="{0FC715F2-8DC2-B04B-48A0-ECAE302D2DB7}"/>
              </a:ext>
            </a:extLst>
          </p:cNvPr>
          <p:cNvPicPr>
            <a:picLocks noChangeAspect="1"/>
          </p:cNvPicPr>
          <p:nvPr userDrawn="1"/>
        </p:nvPicPr>
        <p:blipFill>
          <a:blip r:embed="rId3"/>
          <a:stretch>
            <a:fillRect/>
          </a:stretch>
        </p:blipFill>
        <p:spPr>
          <a:xfrm>
            <a:off x="5237523" y="2056564"/>
            <a:ext cx="1723877" cy="1773131"/>
          </a:xfrm>
          <a:prstGeom prst="rect">
            <a:avLst/>
          </a:prstGeom>
        </p:spPr>
      </p:pic>
      <p:pic>
        <p:nvPicPr>
          <p:cNvPr id="36" name="Picture 35">
            <a:extLst>
              <a:ext uri="{FF2B5EF4-FFF2-40B4-BE49-F238E27FC236}">
                <a16:creationId xmlns:a16="http://schemas.microsoft.com/office/drawing/2014/main" id="{89DC3518-4931-FEEB-551A-2006B202567D}"/>
              </a:ext>
            </a:extLst>
          </p:cNvPr>
          <p:cNvPicPr>
            <a:picLocks noChangeAspect="1"/>
          </p:cNvPicPr>
          <p:nvPr userDrawn="1"/>
        </p:nvPicPr>
        <p:blipFill>
          <a:blip r:embed="rId3"/>
          <a:stretch>
            <a:fillRect/>
          </a:stretch>
        </p:blipFill>
        <p:spPr>
          <a:xfrm>
            <a:off x="7726448" y="2056637"/>
            <a:ext cx="1723877" cy="1773131"/>
          </a:xfrm>
          <a:prstGeom prst="rect">
            <a:avLst/>
          </a:prstGeom>
        </p:spPr>
      </p:pic>
      <p:pic>
        <p:nvPicPr>
          <p:cNvPr id="37" name="Picture 36">
            <a:extLst>
              <a:ext uri="{FF2B5EF4-FFF2-40B4-BE49-F238E27FC236}">
                <a16:creationId xmlns:a16="http://schemas.microsoft.com/office/drawing/2014/main" id="{F0C5C88E-7F32-1149-A334-464E0AC987D8}"/>
              </a:ext>
            </a:extLst>
          </p:cNvPr>
          <p:cNvPicPr>
            <a:picLocks noChangeAspect="1"/>
          </p:cNvPicPr>
          <p:nvPr userDrawn="1"/>
        </p:nvPicPr>
        <p:blipFill>
          <a:blip r:embed="rId3"/>
          <a:stretch>
            <a:fillRect/>
          </a:stretch>
        </p:blipFill>
        <p:spPr>
          <a:xfrm>
            <a:off x="10215373" y="2052890"/>
            <a:ext cx="1723877" cy="1773131"/>
          </a:xfrm>
          <a:prstGeom prst="rect">
            <a:avLst/>
          </a:prstGeom>
        </p:spPr>
      </p:pic>
      <p:sp>
        <p:nvSpPr>
          <p:cNvPr id="38" name="Text Placeholder 17">
            <a:extLst>
              <a:ext uri="{FF2B5EF4-FFF2-40B4-BE49-F238E27FC236}">
                <a16:creationId xmlns:a16="http://schemas.microsoft.com/office/drawing/2014/main" id="{E1ED23FC-A194-4ED2-7A0A-97A4EC4C8B4C}"/>
              </a:ext>
            </a:extLst>
          </p:cNvPr>
          <p:cNvSpPr>
            <a:spLocks noGrp="1"/>
          </p:cNvSpPr>
          <p:nvPr>
            <p:ph type="body" sz="quarter" idx="29" hasCustomPrompt="1"/>
          </p:nvPr>
        </p:nvSpPr>
        <p:spPr>
          <a:xfrm>
            <a:off x="2730813"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39" name="Text Placeholder 17">
            <a:extLst>
              <a:ext uri="{FF2B5EF4-FFF2-40B4-BE49-F238E27FC236}">
                <a16:creationId xmlns:a16="http://schemas.microsoft.com/office/drawing/2014/main" id="{B618C271-E0CD-A44A-60EB-538D2B20B65E}"/>
              </a:ext>
            </a:extLst>
          </p:cNvPr>
          <p:cNvSpPr>
            <a:spLocks noGrp="1"/>
          </p:cNvSpPr>
          <p:nvPr>
            <p:ph type="body" sz="quarter" idx="30" hasCustomPrompt="1"/>
          </p:nvPr>
        </p:nvSpPr>
        <p:spPr>
          <a:xfrm>
            <a:off x="5257958" y="4048019"/>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0" name="Text Placeholder 17">
            <a:extLst>
              <a:ext uri="{FF2B5EF4-FFF2-40B4-BE49-F238E27FC236}">
                <a16:creationId xmlns:a16="http://schemas.microsoft.com/office/drawing/2014/main" id="{F4CE98EC-DA8C-5B3D-2E5F-093C581590EA}"/>
              </a:ext>
            </a:extLst>
          </p:cNvPr>
          <p:cNvSpPr>
            <a:spLocks noGrp="1"/>
          </p:cNvSpPr>
          <p:nvPr>
            <p:ph type="body" sz="quarter" idx="31" hasCustomPrompt="1"/>
          </p:nvPr>
        </p:nvSpPr>
        <p:spPr>
          <a:xfrm>
            <a:off x="7736665" y="4076310"/>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1" name="Text Placeholder 17">
            <a:extLst>
              <a:ext uri="{FF2B5EF4-FFF2-40B4-BE49-F238E27FC236}">
                <a16:creationId xmlns:a16="http://schemas.microsoft.com/office/drawing/2014/main" id="{10725198-D710-40D6-0F2C-B99DBFFFBE46}"/>
              </a:ext>
            </a:extLst>
          </p:cNvPr>
          <p:cNvSpPr>
            <a:spLocks noGrp="1"/>
          </p:cNvSpPr>
          <p:nvPr>
            <p:ph type="body" sz="quarter" idx="32" hasCustomPrompt="1"/>
          </p:nvPr>
        </p:nvSpPr>
        <p:spPr>
          <a:xfrm>
            <a:off x="10215372" y="4053301"/>
            <a:ext cx="1723877" cy="2033136"/>
          </a:xfrm>
        </p:spPr>
        <p:txBody>
          <a:bodyPr/>
          <a:lstStyle>
            <a:lvl1pPr marL="0" indent="0" algn="ct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Tree>
    <p:extLst>
      <p:ext uri="{BB962C8B-B14F-4D97-AF65-F5344CB8AC3E}">
        <p14:creationId xmlns:p14="http://schemas.microsoft.com/office/powerpoint/2010/main" val="405398867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Kus Kus - Icons">
    <p:spTree>
      <p:nvGrpSpPr>
        <p:cNvPr id="1" name=""/>
        <p:cNvGrpSpPr/>
        <p:nvPr/>
      </p:nvGrpSpPr>
      <p:grpSpPr>
        <a:xfrm>
          <a:off x="0" y="0"/>
          <a:ext cx="0" cy="0"/>
          <a:chOff x="0" y="0"/>
          <a:chExt cx="0" cy="0"/>
        </a:xfrm>
      </p:grpSpPr>
      <p:sp>
        <p:nvSpPr>
          <p:cNvPr id="8" name="Rectangle 7"/>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KUS KUS </a:t>
            </a: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chemeClr val="bg1"/>
                </a:solidFill>
                <a:latin typeface="+mn-lt"/>
                <a:ea typeface="Quattrocento Sans"/>
                <a:cs typeface="Quattrocento Sans"/>
                <a:sym typeface="Quattrocento Sans"/>
              </a:rPr>
              <a:t>Isn’t that nice? :)</a:t>
            </a:r>
          </a:p>
        </p:txBody>
      </p:sp>
      <p:sp>
        <p:nvSpPr>
          <p:cNvPr id="9" name="Rectangle 8"/>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0" name="Straight Connector 9"/>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6713078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0" y="0"/>
            <a:ext cx="12191999" cy="6858000"/>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4436620" y="4958465"/>
            <a:ext cx="2812464" cy="323455"/>
          </a:xfrm>
        </p:spPr>
        <p:txBody>
          <a:bodyPr anchor="t">
            <a:normAutofit/>
          </a:bodyPr>
          <a:lstStyle>
            <a:lvl1pPr marL="0" indent="0" algn="ctr">
              <a:buNone/>
              <a:defRPr sz="1600">
                <a:solidFill>
                  <a:srgbClr val="6D6A3A"/>
                </a:solidFill>
              </a:defRPr>
            </a:lvl1pPr>
          </a:lstStyle>
          <a:p>
            <a:pPr lvl="0"/>
            <a:r>
              <a:rPr lang="en-US" dirty="0"/>
              <a:t>www.small-holders.eu</a:t>
            </a:r>
          </a:p>
        </p:txBody>
      </p:sp>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2"/>
          <a:stretch>
            <a:fillRect/>
          </a:stretch>
        </p:blipFill>
        <p:spPr>
          <a:xfrm>
            <a:off x="9555076" y="6083509"/>
            <a:ext cx="1840921" cy="411785"/>
          </a:xfrm>
          <a:prstGeom prst="rect">
            <a:avLst/>
          </a:prstGeom>
        </p:spPr>
      </p:pic>
      <p:sp>
        <p:nvSpPr>
          <p:cNvPr id="15" name="Text Box 5">
            <a:extLst>
              <a:ext uri="{FF2B5EF4-FFF2-40B4-BE49-F238E27FC236}">
                <a16:creationId xmlns:a16="http://schemas.microsoft.com/office/drawing/2014/main" id="{D6464519-6330-A14B-8072-74F35DCBEA13}"/>
              </a:ext>
            </a:extLst>
          </p:cNvPr>
          <p:cNvSpPr txBox="1"/>
          <p:nvPr userDrawn="1"/>
        </p:nvSpPr>
        <p:spPr>
          <a:xfrm>
            <a:off x="4245108" y="6061476"/>
            <a:ext cx="4732132" cy="138513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800" dirty="0">
                <a:solidFill>
                  <a:srgbClr val="414042"/>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1100" dirty="0">
              <a:solidFill>
                <a:srgbClr val="414042"/>
              </a:solidFill>
              <a:effectLst/>
              <a:ea typeface="Calibri" panose="020F0502020204030204" pitchFamily="34" charset="0"/>
              <a:cs typeface="Times New Roman" panose="02020603050405020304" pitchFamily="18" charset="0"/>
            </a:endParaRPr>
          </a:p>
          <a:p>
            <a:pPr algn="ctr"/>
            <a:r>
              <a:rPr lang="en-US" sz="800" dirty="0">
                <a:solidFill>
                  <a:srgbClr val="414042"/>
                </a:solidFill>
                <a:effectLst/>
                <a:ea typeface="Calibri" panose="020F0502020204030204" pitchFamily="34" charset="0"/>
                <a:cs typeface="Times New Roman" panose="02020603050405020304" pitchFamily="18" charset="0"/>
              </a:rPr>
              <a:t> </a:t>
            </a:r>
            <a:endParaRPr lang="en-IE" sz="1100" dirty="0">
              <a:solidFill>
                <a:srgbClr val="414042"/>
              </a:solidFill>
              <a:effectLst/>
              <a:ea typeface="Calibri" panose="020F0502020204030204" pitchFamily="34" charset="0"/>
              <a:cs typeface="Times New Roman" panose="02020603050405020304" pitchFamily="18" charset="0"/>
            </a:endParaRPr>
          </a:p>
        </p:txBody>
      </p:sp>
      <p:sp>
        <p:nvSpPr>
          <p:cNvPr id="16" name="Text Placeholder 23">
            <a:extLst>
              <a:ext uri="{FF2B5EF4-FFF2-40B4-BE49-F238E27FC236}">
                <a16:creationId xmlns:a16="http://schemas.microsoft.com/office/drawing/2014/main" id="{7030094F-C34E-2E47-A934-54A5E736DB06}"/>
              </a:ext>
            </a:extLst>
          </p:cNvPr>
          <p:cNvSpPr>
            <a:spLocks noGrp="1"/>
          </p:cNvSpPr>
          <p:nvPr>
            <p:ph type="body" sz="quarter" idx="20" hasCustomPrompt="1"/>
          </p:nvPr>
        </p:nvSpPr>
        <p:spPr>
          <a:xfrm>
            <a:off x="4245108" y="1962016"/>
            <a:ext cx="3195486" cy="731140"/>
          </a:xfrm>
        </p:spPr>
        <p:txBody>
          <a:bodyPr anchor="ctr">
            <a:normAutofit/>
          </a:bodyPr>
          <a:lstStyle>
            <a:lvl1pPr marL="0" indent="0" algn="ctr">
              <a:buNone/>
              <a:defRPr sz="2800" baseline="0">
                <a:solidFill>
                  <a:srgbClr val="60220F"/>
                </a:solidFill>
                <a:latin typeface="+mn-lt"/>
              </a:defRPr>
            </a:lvl1pPr>
          </a:lstStyle>
          <a:p>
            <a:pPr lvl="0"/>
            <a:r>
              <a:rPr lang="en-US" dirty="0"/>
              <a:t>Any Questions?</a:t>
            </a:r>
          </a:p>
        </p:txBody>
      </p:sp>
      <p:sp>
        <p:nvSpPr>
          <p:cNvPr id="17" name="Text Placeholder 23">
            <a:extLst>
              <a:ext uri="{FF2B5EF4-FFF2-40B4-BE49-F238E27FC236}">
                <a16:creationId xmlns:a16="http://schemas.microsoft.com/office/drawing/2014/main" id="{1FD74090-AFB6-3A41-8FD3-2E36AB8FAE3C}"/>
              </a:ext>
            </a:extLst>
          </p:cNvPr>
          <p:cNvSpPr>
            <a:spLocks noGrp="1"/>
          </p:cNvSpPr>
          <p:nvPr>
            <p:ph type="body" sz="quarter" idx="21" hasCustomPrompt="1"/>
          </p:nvPr>
        </p:nvSpPr>
        <p:spPr>
          <a:xfrm>
            <a:off x="4245109" y="1152440"/>
            <a:ext cx="3195485" cy="837258"/>
          </a:xfrm>
        </p:spPr>
        <p:txBody>
          <a:bodyPr anchor="ctr">
            <a:normAutofit/>
          </a:bodyPr>
          <a:lstStyle>
            <a:lvl1pPr marL="0" indent="0" algn="ctr">
              <a:buNone/>
              <a:defRPr sz="4800" baseline="0">
                <a:solidFill>
                  <a:srgbClr val="A23B23"/>
                </a:solidFill>
                <a:latin typeface="+mn-lt"/>
              </a:defRPr>
            </a:lvl1pPr>
          </a:lstStyle>
          <a:p>
            <a:pPr lvl="0"/>
            <a:r>
              <a:rPr lang="en-US" dirty="0"/>
              <a:t>Thank You</a:t>
            </a:r>
          </a:p>
        </p:txBody>
      </p:sp>
      <p:pic>
        <p:nvPicPr>
          <p:cNvPr id="5" name="Picture 4">
            <a:extLst>
              <a:ext uri="{FF2B5EF4-FFF2-40B4-BE49-F238E27FC236}">
                <a16:creationId xmlns:a16="http://schemas.microsoft.com/office/drawing/2014/main" id="{336397B9-5EE1-4142-88BB-B7DDBA83F01D}"/>
              </a:ext>
            </a:extLst>
          </p:cNvPr>
          <p:cNvPicPr>
            <a:picLocks noChangeAspect="1"/>
          </p:cNvPicPr>
          <p:nvPr userDrawn="1"/>
        </p:nvPicPr>
        <p:blipFill>
          <a:blip r:embed="rId3"/>
          <a:stretch>
            <a:fillRect/>
          </a:stretch>
        </p:blipFill>
        <p:spPr>
          <a:xfrm>
            <a:off x="5639651" y="4552696"/>
            <a:ext cx="341372" cy="341372"/>
          </a:xfrm>
          <a:prstGeom prst="rect">
            <a:avLst/>
          </a:prstGeom>
        </p:spPr>
      </p:pic>
      <p:pic>
        <p:nvPicPr>
          <p:cNvPr id="18" name="Picture 17">
            <a:extLst>
              <a:ext uri="{FF2B5EF4-FFF2-40B4-BE49-F238E27FC236}">
                <a16:creationId xmlns:a16="http://schemas.microsoft.com/office/drawing/2014/main" id="{444A31D4-13AF-E245-ABDD-2B92213E0DC6}"/>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134187" y="-68177"/>
            <a:ext cx="2629550" cy="3572219"/>
          </a:xfrm>
          <a:prstGeom prst="rect">
            <a:avLst/>
          </a:prstGeom>
        </p:spPr>
      </p:pic>
      <p:pic>
        <p:nvPicPr>
          <p:cNvPr id="7" name="Picture 6">
            <a:extLst>
              <a:ext uri="{FF2B5EF4-FFF2-40B4-BE49-F238E27FC236}">
                <a16:creationId xmlns:a16="http://schemas.microsoft.com/office/drawing/2014/main" id="{856A01DD-9AED-2244-912D-F38F49688C86}"/>
              </a:ext>
            </a:extLst>
          </p:cNvPr>
          <p:cNvPicPr>
            <a:picLocks noChangeAspect="1"/>
          </p:cNvPicPr>
          <p:nvPr userDrawn="1"/>
        </p:nvPicPr>
        <p:blipFill>
          <a:blip r:embed="rId5"/>
          <a:stretch>
            <a:fillRect/>
          </a:stretch>
        </p:blipFill>
        <p:spPr>
          <a:xfrm rot="2253997">
            <a:off x="-101668" y="5230371"/>
            <a:ext cx="4125376" cy="1069542"/>
          </a:xfrm>
          <a:prstGeom prst="rect">
            <a:avLst/>
          </a:prstGeom>
        </p:spPr>
      </p:pic>
      <p:pic>
        <p:nvPicPr>
          <p:cNvPr id="8" name="Picture 7">
            <a:extLst>
              <a:ext uri="{FF2B5EF4-FFF2-40B4-BE49-F238E27FC236}">
                <a16:creationId xmlns:a16="http://schemas.microsoft.com/office/drawing/2014/main" id="{83102EE5-53FA-7941-852F-5B889F87FA2D}"/>
              </a:ext>
            </a:extLst>
          </p:cNvPr>
          <p:cNvPicPr>
            <a:picLocks noChangeAspect="1"/>
          </p:cNvPicPr>
          <p:nvPr userDrawn="1"/>
        </p:nvPicPr>
        <p:blipFill>
          <a:blip r:embed="rId6"/>
          <a:stretch>
            <a:fillRect/>
          </a:stretch>
        </p:blipFill>
        <p:spPr>
          <a:xfrm rot="1117024">
            <a:off x="-139517" y="3849799"/>
            <a:ext cx="1854200" cy="825500"/>
          </a:xfrm>
          <a:prstGeom prst="rect">
            <a:avLst/>
          </a:prstGeom>
        </p:spPr>
      </p:pic>
    </p:spTree>
    <p:extLst>
      <p:ext uri="{BB962C8B-B14F-4D97-AF65-F5344CB8AC3E}">
        <p14:creationId xmlns:p14="http://schemas.microsoft.com/office/powerpoint/2010/main" val="25844959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2DA1792-1F1E-1E48-874D-FD908AEA7AB3}"/>
              </a:ext>
            </a:extLst>
          </p:cNvPr>
          <p:cNvPicPr>
            <a:picLocks noChangeAspect="1"/>
          </p:cNvPicPr>
          <p:nvPr userDrawn="1"/>
        </p:nvPicPr>
        <p:blipFill>
          <a:blip r:embed="rId2"/>
          <a:stretch>
            <a:fillRect/>
          </a:stretch>
        </p:blipFill>
        <p:spPr>
          <a:xfrm>
            <a:off x="-1" y="4956756"/>
            <a:ext cx="1872867" cy="1901244"/>
          </a:xfrm>
          <a:prstGeom prst="rect">
            <a:avLst/>
          </a:prstGeom>
        </p:spPr>
      </p:pic>
      <p:sp>
        <p:nvSpPr>
          <p:cNvPr id="10" name="TextBox 9">
            <a:extLst>
              <a:ext uri="{FF2B5EF4-FFF2-40B4-BE49-F238E27FC236}">
                <a16:creationId xmlns:a16="http://schemas.microsoft.com/office/drawing/2014/main" id="{6F5E91B6-3403-7E40-919D-CCD57C73FD45}"/>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sp>
        <p:nvSpPr>
          <p:cNvPr id="7" name="Text Placeholder 25">
            <a:extLst>
              <a:ext uri="{FF2B5EF4-FFF2-40B4-BE49-F238E27FC236}">
                <a16:creationId xmlns:a16="http://schemas.microsoft.com/office/drawing/2014/main" id="{676CC838-13B7-FF4B-8221-67FEC196447C}"/>
              </a:ext>
            </a:extLst>
          </p:cNvPr>
          <p:cNvSpPr>
            <a:spLocks noGrp="1"/>
          </p:cNvSpPr>
          <p:nvPr>
            <p:ph type="body" sz="quarter" idx="15" hasCustomPrompt="1"/>
          </p:nvPr>
        </p:nvSpPr>
        <p:spPr>
          <a:xfrm>
            <a:off x="6330341" y="574617"/>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8" name="Text Placeholder 17">
            <a:extLst>
              <a:ext uri="{FF2B5EF4-FFF2-40B4-BE49-F238E27FC236}">
                <a16:creationId xmlns:a16="http://schemas.microsoft.com/office/drawing/2014/main" id="{4B820A72-69B8-4D4C-8385-F041AA1ACE67}"/>
              </a:ext>
            </a:extLst>
          </p:cNvPr>
          <p:cNvSpPr>
            <a:spLocks noGrp="1"/>
          </p:cNvSpPr>
          <p:nvPr>
            <p:ph type="body" sz="quarter" idx="18" hasCustomPrompt="1"/>
          </p:nvPr>
        </p:nvSpPr>
        <p:spPr>
          <a:xfrm>
            <a:off x="750855" y="1583402"/>
            <a:ext cx="4306395" cy="4591442"/>
          </a:xfrm>
        </p:spPr>
        <p:txBody>
          <a:bodyPr/>
          <a:lstStyle>
            <a:lvl1pPr>
              <a:buNone/>
              <a:defRPr sz="2400" b="0" i="0" spc="0">
                <a:solidFill>
                  <a:srgbClr val="60220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0035398-B97A-764A-8FE9-557C3798993E}"/>
              </a:ext>
            </a:extLst>
          </p:cNvPr>
          <p:cNvSpPr>
            <a:spLocks noGrp="1"/>
          </p:cNvSpPr>
          <p:nvPr>
            <p:ph type="body" sz="quarter" idx="16" hasCustomPrompt="1"/>
          </p:nvPr>
        </p:nvSpPr>
        <p:spPr>
          <a:xfrm>
            <a:off x="753301" y="656652"/>
            <a:ext cx="4378451" cy="603631"/>
          </a:xfrm>
        </p:spPr>
        <p:txBody>
          <a:bodyPr>
            <a:normAutofit/>
          </a:bodyPr>
          <a:lstStyle>
            <a:lvl1pPr marL="0" indent="0" algn="l">
              <a:buNone/>
              <a:defRPr sz="3600" b="0" i="0">
                <a:solidFill>
                  <a:srgbClr val="A23B23"/>
                </a:solidFill>
                <a:latin typeface="+mn-lt"/>
              </a:defRPr>
            </a:lvl1pPr>
          </a:lstStyle>
          <a:p>
            <a:pPr lvl="0"/>
            <a:r>
              <a:rPr lang="en-US" dirty="0"/>
              <a:t>Contents Slide</a:t>
            </a:r>
          </a:p>
        </p:txBody>
      </p:sp>
      <p:sp>
        <p:nvSpPr>
          <p:cNvPr id="13" name="Text Placeholder 25">
            <a:extLst>
              <a:ext uri="{FF2B5EF4-FFF2-40B4-BE49-F238E27FC236}">
                <a16:creationId xmlns:a16="http://schemas.microsoft.com/office/drawing/2014/main" id="{59E181A3-3C55-AE4C-A954-98A24663B33A}"/>
              </a:ext>
            </a:extLst>
          </p:cNvPr>
          <p:cNvSpPr>
            <a:spLocks noGrp="1"/>
          </p:cNvSpPr>
          <p:nvPr>
            <p:ph type="body" sz="quarter" idx="14" hasCustomPrompt="1"/>
          </p:nvPr>
        </p:nvSpPr>
        <p:spPr>
          <a:xfrm>
            <a:off x="7060250" y="517422"/>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pic>
        <p:nvPicPr>
          <p:cNvPr id="5" name="Picture 4">
            <a:extLst>
              <a:ext uri="{FF2B5EF4-FFF2-40B4-BE49-F238E27FC236}">
                <a16:creationId xmlns:a16="http://schemas.microsoft.com/office/drawing/2014/main" id="{834C01E1-2765-1C48-8293-46FC43D5AFC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5" name="Picture 14">
            <a:extLst>
              <a:ext uri="{FF2B5EF4-FFF2-40B4-BE49-F238E27FC236}">
                <a16:creationId xmlns:a16="http://schemas.microsoft.com/office/drawing/2014/main" id="{6BB917BC-6C3B-E648-A3EB-29256A10FDC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
        <p:nvSpPr>
          <p:cNvPr id="16" name="Text Placeholder 25">
            <a:extLst>
              <a:ext uri="{FF2B5EF4-FFF2-40B4-BE49-F238E27FC236}">
                <a16:creationId xmlns:a16="http://schemas.microsoft.com/office/drawing/2014/main" id="{B6905997-00DD-F740-867C-A1FBAEC83655}"/>
              </a:ext>
            </a:extLst>
          </p:cNvPr>
          <p:cNvSpPr>
            <a:spLocks noGrp="1"/>
          </p:cNvSpPr>
          <p:nvPr>
            <p:ph type="body" sz="quarter" idx="19" hasCustomPrompt="1"/>
          </p:nvPr>
        </p:nvSpPr>
        <p:spPr>
          <a:xfrm>
            <a:off x="6314439" y="154202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17" name="Text Placeholder 25">
            <a:extLst>
              <a:ext uri="{FF2B5EF4-FFF2-40B4-BE49-F238E27FC236}">
                <a16:creationId xmlns:a16="http://schemas.microsoft.com/office/drawing/2014/main" id="{F4542060-3255-E84C-BAB2-B0E5DB2D9F06}"/>
              </a:ext>
            </a:extLst>
          </p:cNvPr>
          <p:cNvSpPr>
            <a:spLocks noGrp="1"/>
          </p:cNvSpPr>
          <p:nvPr>
            <p:ph type="body" sz="quarter" idx="20" hasCustomPrompt="1"/>
          </p:nvPr>
        </p:nvSpPr>
        <p:spPr>
          <a:xfrm>
            <a:off x="7046997" y="1484830"/>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8" name="Text Placeholder 25">
            <a:extLst>
              <a:ext uri="{FF2B5EF4-FFF2-40B4-BE49-F238E27FC236}">
                <a16:creationId xmlns:a16="http://schemas.microsoft.com/office/drawing/2014/main" id="{D3D30582-43F8-F84E-9FCF-DA8612AD70C8}"/>
              </a:ext>
            </a:extLst>
          </p:cNvPr>
          <p:cNvSpPr>
            <a:spLocks noGrp="1"/>
          </p:cNvSpPr>
          <p:nvPr>
            <p:ph type="body" sz="quarter" idx="21" hasCustomPrompt="1"/>
          </p:nvPr>
        </p:nvSpPr>
        <p:spPr>
          <a:xfrm>
            <a:off x="6298536" y="2509434"/>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19" name="Text Placeholder 25">
            <a:extLst>
              <a:ext uri="{FF2B5EF4-FFF2-40B4-BE49-F238E27FC236}">
                <a16:creationId xmlns:a16="http://schemas.microsoft.com/office/drawing/2014/main" id="{CC8F4419-5B86-6247-A880-3A5D3B835FB2}"/>
              </a:ext>
            </a:extLst>
          </p:cNvPr>
          <p:cNvSpPr>
            <a:spLocks noGrp="1"/>
          </p:cNvSpPr>
          <p:nvPr>
            <p:ph type="body" sz="quarter" idx="22" hasCustomPrompt="1"/>
          </p:nvPr>
        </p:nvSpPr>
        <p:spPr>
          <a:xfrm>
            <a:off x="7033746" y="2452238"/>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5">
            <a:extLst>
              <a:ext uri="{FF2B5EF4-FFF2-40B4-BE49-F238E27FC236}">
                <a16:creationId xmlns:a16="http://schemas.microsoft.com/office/drawing/2014/main" id="{E87691B1-111B-AF4D-9A7B-C4A14CFC3C06}"/>
              </a:ext>
            </a:extLst>
          </p:cNvPr>
          <p:cNvSpPr>
            <a:spLocks noGrp="1"/>
          </p:cNvSpPr>
          <p:nvPr>
            <p:ph type="body" sz="quarter" idx="23" hasCustomPrompt="1"/>
          </p:nvPr>
        </p:nvSpPr>
        <p:spPr>
          <a:xfrm>
            <a:off x="6282633" y="3476841"/>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21" name="Text Placeholder 25">
            <a:extLst>
              <a:ext uri="{FF2B5EF4-FFF2-40B4-BE49-F238E27FC236}">
                <a16:creationId xmlns:a16="http://schemas.microsoft.com/office/drawing/2014/main" id="{7E143A14-CD74-1A4C-8AD8-70662B8B1DB7}"/>
              </a:ext>
            </a:extLst>
          </p:cNvPr>
          <p:cNvSpPr>
            <a:spLocks noGrp="1"/>
          </p:cNvSpPr>
          <p:nvPr>
            <p:ph type="body" sz="quarter" idx="24" hasCustomPrompt="1"/>
          </p:nvPr>
        </p:nvSpPr>
        <p:spPr>
          <a:xfrm>
            <a:off x="7020493" y="3419646"/>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2" name="Text Placeholder 25">
            <a:extLst>
              <a:ext uri="{FF2B5EF4-FFF2-40B4-BE49-F238E27FC236}">
                <a16:creationId xmlns:a16="http://schemas.microsoft.com/office/drawing/2014/main" id="{C637FD0A-6E13-C84D-8485-0FEE4ABDBCE7}"/>
              </a:ext>
            </a:extLst>
          </p:cNvPr>
          <p:cNvSpPr>
            <a:spLocks noGrp="1"/>
          </p:cNvSpPr>
          <p:nvPr>
            <p:ph type="body" sz="quarter" idx="25" hasCustomPrompt="1"/>
          </p:nvPr>
        </p:nvSpPr>
        <p:spPr>
          <a:xfrm>
            <a:off x="6266730" y="4444252"/>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23" name="Text Placeholder 25">
            <a:extLst>
              <a:ext uri="{FF2B5EF4-FFF2-40B4-BE49-F238E27FC236}">
                <a16:creationId xmlns:a16="http://schemas.microsoft.com/office/drawing/2014/main" id="{35C54625-7275-114E-AF90-8E5BADDEDFF0}"/>
              </a:ext>
            </a:extLst>
          </p:cNvPr>
          <p:cNvSpPr>
            <a:spLocks noGrp="1"/>
          </p:cNvSpPr>
          <p:nvPr>
            <p:ph type="body" sz="quarter" idx="26" hasCustomPrompt="1"/>
          </p:nvPr>
        </p:nvSpPr>
        <p:spPr>
          <a:xfrm>
            <a:off x="6993989" y="438705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4" name="Text Placeholder 25">
            <a:extLst>
              <a:ext uri="{FF2B5EF4-FFF2-40B4-BE49-F238E27FC236}">
                <a16:creationId xmlns:a16="http://schemas.microsoft.com/office/drawing/2014/main" id="{69AF7293-8ED7-A54D-B260-97E00FD0302F}"/>
              </a:ext>
            </a:extLst>
          </p:cNvPr>
          <p:cNvSpPr>
            <a:spLocks noGrp="1"/>
          </p:cNvSpPr>
          <p:nvPr>
            <p:ph type="body" sz="quarter" idx="27" hasCustomPrompt="1"/>
          </p:nvPr>
        </p:nvSpPr>
        <p:spPr>
          <a:xfrm>
            <a:off x="6250827" y="5411659"/>
            <a:ext cx="511077" cy="635000"/>
          </a:xfrm>
          <a:noFill/>
        </p:spPr>
        <p:txBody>
          <a:bodyPr anchor="ctr">
            <a:noAutofit/>
          </a:bodyPr>
          <a:lstStyle>
            <a:lvl1pPr marL="0" indent="0" algn="ctr">
              <a:buNone/>
              <a:defRPr sz="3200" b="0" baseline="0">
                <a:solidFill>
                  <a:srgbClr val="6D6A3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5" name="Text Placeholder 25">
            <a:extLst>
              <a:ext uri="{FF2B5EF4-FFF2-40B4-BE49-F238E27FC236}">
                <a16:creationId xmlns:a16="http://schemas.microsoft.com/office/drawing/2014/main" id="{4E8B211D-78B3-9C48-A25F-261367D9F014}"/>
              </a:ext>
            </a:extLst>
          </p:cNvPr>
          <p:cNvSpPr>
            <a:spLocks noGrp="1"/>
          </p:cNvSpPr>
          <p:nvPr>
            <p:ph type="body" sz="quarter" idx="28" hasCustomPrompt="1"/>
          </p:nvPr>
        </p:nvSpPr>
        <p:spPr>
          <a:xfrm>
            <a:off x="6980736" y="5354464"/>
            <a:ext cx="4718277" cy="822373"/>
          </a:xfrm>
        </p:spPr>
        <p:txBody>
          <a:bodyPr anchor="ctr">
            <a:noAutofit/>
          </a:bodyPr>
          <a:lstStyle>
            <a:lvl1pPr marL="0" indent="0" algn="l">
              <a:buNone/>
              <a:defRPr sz="22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139180-7488-C94B-BC0C-C1B0E7D7F378}"/>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A23B23"/>
                </a:solidFill>
                <a:latin typeface="+mn-lt"/>
              </a:defRPr>
            </a:lvl1pPr>
          </a:lstStyle>
          <a:p>
            <a:pPr lvl="0"/>
            <a:r>
              <a:rPr lang="en-US" dirty="0"/>
              <a:t>TITLE</a:t>
            </a:r>
          </a:p>
        </p:txBody>
      </p:sp>
      <p:sp>
        <p:nvSpPr>
          <p:cNvPr id="15" name="TextBox 14">
            <a:extLst>
              <a:ext uri="{FF2B5EF4-FFF2-40B4-BE49-F238E27FC236}">
                <a16:creationId xmlns:a16="http://schemas.microsoft.com/office/drawing/2014/main" id="{072E4480-FDAF-9B46-99B3-998EF3805AEC}"/>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7BA43C0C-A74D-C246-BE0A-BEF4B753189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8" name="Picture 17">
            <a:extLst>
              <a:ext uri="{FF2B5EF4-FFF2-40B4-BE49-F238E27FC236}">
                <a16:creationId xmlns:a16="http://schemas.microsoft.com/office/drawing/2014/main" id="{50119A42-A92D-F343-88D1-B8EF030FA76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6D6A3A"/>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Slide - Yello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E31AED8-AC74-9A4E-B66C-2EFA734BA347}"/>
              </a:ext>
            </a:extLst>
          </p:cNvPr>
          <p:cNvSpPr/>
          <p:nvPr userDrawn="1"/>
        </p:nvSpPr>
        <p:spPr>
          <a:xfrm>
            <a:off x="0" y="1740665"/>
            <a:ext cx="12192000" cy="5117335"/>
          </a:xfrm>
          <a:prstGeom prst="rect">
            <a:avLst/>
          </a:prstGeom>
          <a:solidFill>
            <a:srgbClr val="E3E2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Text Placeholder 25">
            <a:extLst>
              <a:ext uri="{FF2B5EF4-FFF2-40B4-BE49-F238E27FC236}">
                <a16:creationId xmlns:a16="http://schemas.microsoft.com/office/drawing/2014/main" id="{FB873CF0-5A43-374C-953D-5B02E7E4F8AF}"/>
              </a:ext>
            </a:extLst>
          </p:cNvPr>
          <p:cNvSpPr>
            <a:spLocks noGrp="1"/>
          </p:cNvSpPr>
          <p:nvPr>
            <p:ph type="body" sz="quarter" idx="16" hasCustomPrompt="1"/>
          </p:nvPr>
        </p:nvSpPr>
        <p:spPr>
          <a:xfrm>
            <a:off x="447065" y="2067342"/>
            <a:ext cx="11102510" cy="4038015"/>
          </a:xfrm>
        </p:spPr>
        <p:txBody>
          <a:bodyPr>
            <a:noAutofit/>
          </a:bodyPr>
          <a:lstStyle>
            <a:lvl1pPr marL="0" indent="0" algn="ctr">
              <a:buNone/>
              <a:defRPr sz="2400" baseline="0">
                <a:solidFill>
                  <a:srgbClr val="60220F"/>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5" name="Text Placeholder 23">
            <a:extLst>
              <a:ext uri="{FF2B5EF4-FFF2-40B4-BE49-F238E27FC236}">
                <a16:creationId xmlns:a16="http://schemas.microsoft.com/office/drawing/2014/main" id="{2CFED961-F2C4-7045-9F94-D647ADB1077C}"/>
              </a:ext>
            </a:extLst>
          </p:cNvPr>
          <p:cNvSpPr>
            <a:spLocks noGrp="1"/>
          </p:cNvSpPr>
          <p:nvPr>
            <p:ph type="body" sz="quarter" idx="18" hasCustomPrompt="1"/>
          </p:nvPr>
        </p:nvSpPr>
        <p:spPr>
          <a:xfrm>
            <a:off x="447065" y="309491"/>
            <a:ext cx="11097969" cy="1210837"/>
          </a:xfrm>
          <a:noFill/>
        </p:spPr>
        <p:txBody>
          <a:bodyPr>
            <a:normAutofit/>
          </a:bodyPr>
          <a:lstStyle>
            <a:lvl1pPr marL="0" indent="0" algn="ctr">
              <a:buNone/>
              <a:defRPr sz="3600" b="1">
                <a:solidFill>
                  <a:srgbClr val="404F2F"/>
                </a:solidFill>
                <a:latin typeface="+mn-lt"/>
              </a:defRPr>
            </a:lvl1pPr>
          </a:lstStyle>
          <a:p>
            <a:pPr lvl="0"/>
            <a:r>
              <a:rPr lang="en-US" dirty="0"/>
              <a:t>TITLE</a:t>
            </a:r>
          </a:p>
        </p:txBody>
      </p:sp>
      <p:sp>
        <p:nvSpPr>
          <p:cNvPr id="16" name="TextBox 15">
            <a:extLst>
              <a:ext uri="{FF2B5EF4-FFF2-40B4-BE49-F238E27FC236}">
                <a16:creationId xmlns:a16="http://schemas.microsoft.com/office/drawing/2014/main" id="{DBF0EC50-23CE-A442-83A2-061A37DC3A57}"/>
              </a:ext>
            </a:extLst>
          </p:cNvPr>
          <p:cNvSpPr txBox="1"/>
          <p:nvPr userDrawn="1"/>
        </p:nvSpPr>
        <p:spPr>
          <a:xfrm>
            <a:off x="3439109" y="6464648"/>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4463817" y="6382568"/>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rot="10800000">
            <a:off x="7295507" y="6385750"/>
            <a:ext cx="441158" cy="441158"/>
          </a:xfrm>
          <a:prstGeom prst="rect">
            <a:avLst/>
          </a:prstGeom>
        </p:spPr>
      </p:pic>
    </p:spTree>
    <p:extLst>
      <p:ext uri="{BB962C8B-B14F-4D97-AF65-F5344CB8AC3E}">
        <p14:creationId xmlns:p14="http://schemas.microsoft.com/office/powerpoint/2010/main" val="17382904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340026" y="0"/>
            <a:ext cx="4851974"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01</a:t>
            </a:r>
          </a:p>
        </p:txBody>
      </p:sp>
    </p:spTree>
    <p:extLst>
      <p:ext uri="{BB962C8B-B14F-4D97-AF65-F5344CB8AC3E}">
        <p14:creationId xmlns:p14="http://schemas.microsoft.com/office/powerpoint/2010/main" val="4696181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_Text Slide - Yellow">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1F71121-C327-6E46-B866-3B8503E25F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7340026" y="0"/>
            <a:ext cx="4851973" cy="6858000"/>
          </a:xfrm>
          <a:prstGeom prst="rect">
            <a:avLst/>
          </a:prstGeom>
        </p:spPr>
      </p:pic>
      <p:sp>
        <p:nvSpPr>
          <p:cNvPr id="16" name="TextBox 15">
            <a:extLst>
              <a:ext uri="{FF2B5EF4-FFF2-40B4-BE49-F238E27FC236}">
                <a16:creationId xmlns:a16="http://schemas.microsoft.com/office/drawing/2014/main" id="{DBF0EC50-23CE-A442-83A2-061A37DC3A57}"/>
              </a:ext>
            </a:extLst>
          </p:cNvPr>
          <p:cNvSpPr txBox="1"/>
          <p:nvPr userDrawn="1"/>
        </p:nvSpPr>
        <p:spPr>
          <a:xfrm>
            <a:off x="1004382" y="6495740"/>
            <a:ext cx="5313782" cy="276999"/>
          </a:xfrm>
          <a:prstGeom prst="rect">
            <a:avLst/>
          </a:prstGeom>
          <a:noFill/>
          <a:ln>
            <a:solidFill>
              <a:srgbClr val="E3E2DB"/>
            </a:solidFill>
          </a:ln>
        </p:spPr>
        <p:txBody>
          <a:bodyPr wrap="square" rtlCol="0">
            <a:spAutoFit/>
          </a:bodyPr>
          <a:lstStyle/>
          <a:p>
            <a:pPr algn="ctr"/>
            <a:r>
              <a:rPr lang="en-GB" sz="1200" spc="100" baseline="0" dirty="0">
                <a:solidFill>
                  <a:srgbClr val="A23B23"/>
                </a:solidFill>
                <a:latin typeface="Calibri" panose="020F0502020204030204" pitchFamily="34" charset="0"/>
                <a:cs typeface="Calibri" panose="020F0502020204030204" pitchFamily="34" charset="0"/>
              </a:rPr>
              <a:t>Sustainable Smallholders EU</a:t>
            </a:r>
            <a:endParaRPr lang="en-RU" sz="1200" spc="100" baseline="0" dirty="0">
              <a:solidFill>
                <a:srgbClr val="A23B23"/>
              </a:solidFill>
              <a:latin typeface="Calibri" panose="020F050202020403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AB78FB0F-20F3-764F-A4A0-25D8EA867E8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029090" y="6413660"/>
            <a:ext cx="441158" cy="441158"/>
          </a:xfrm>
          <a:prstGeom prst="rect">
            <a:avLst/>
          </a:prstGeom>
        </p:spPr>
      </p:pic>
      <p:pic>
        <p:nvPicPr>
          <p:cNvPr id="19" name="Picture 18">
            <a:extLst>
              <a:ext uri="{FF2B5EF4-FFF2-40B4-BE49-F238E27FC236}">
                <a16:creationId xmlns:a16="http://schemas.microsoft.com/office/drawing/2014/main" id="{F2D3B922-AD05-554B-A7A7-5FE2DD7A0C3A}"/>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rot="10800000">
            <a:off x="4860780" y="6416842"/>
            <a:ext cx="441158" cy="441158"/>
          </a:xfrm>
          <a:prstGeom prst="rect">
            <a:avLst/>
          </a:prstGeom>
        </p:spPr>
      </p:pic>
      <p:sp>
        <p:nvSpPr>
          <p:cNvPr id="9" name="Text Placeholder 23">
            <a:extLst>
              <a:ext uri="{FF2B5EF4-FFF2-40B4-BE49-F238E27FC236}">
                <a16:creationId xmlns:a16="http://schemas.microsoft.com/office/drawing/2014/main" id="{07765D1C-FD6D-3F4E-999C-0EF116EA4E67}"/>
              </a:ext>
            </a:extLst>
          </p:cNvPr>
          <p:cNvSpPr>
            <a:spLocks noGrp="1"/>
          </p:cNvSpPr>
          <p:nvPr>
            <p:ph type="body" sz="quarter" idx="17" hasCustomPrompt="1"/>
          </p:nvPr>
        </p:nvSpPr>
        <p:spPr>
          <a:xfrm>
            <a:off x="2029090" y="1604734"/>
            <a:ext cx="3791493" cy="845970"/>
          </a:xfrm>
        </p:spPr>
        <p:txBody>
          <a:bodyPr anchor="ctr">
            <a:normAutofit/>
          </a:bodyPr>
          <a:lstStyle>
            <a:lvl1pPr marL="0" indent="0" algn="l">
              <a:buNone/>
              <a:defRPr sz="3600" b="0" i="0">
                <a:solidFill>
                  <a:srgbClr val="60220F"/>
                </a:solidFill>
                <a:latin typeface="+mn-lt"/>
              </a:defRPr>
            </a:lvl1pPr>
          </a:lstStyle>
          <a:p>
            <a:pPr lvl="0"/>
            <a:r>
              <a:rPr lang="en-US" dirty="0"/>
              <a:t>Divider</a:t>
            </a:r>
          </a:p>
        </p:txBody>
      </p:sp>
      <p:sp>
        <p:nvSpPr>
          <p:cNvPr id="10" name="Text Placeholder 23">
            <a:extLst>
              <a:ext uri="{FF2B5EF4-FFF2-40B4-BE49-F238E27FC236}">
                <a16:creationId xmlns:a16="http://schemas.microsoft.com/office/drawing/2014/main" id="{E9182D97-DE87-B747-948E-5F2707BBF229}"/>
              </a:ext>
            </a:extLst>
          </p:cNvPr>
          <p:cNvSpPr>
            <a:spLocks noGrp="1"/>
          </p:cNvSpPr>
          <p:nvPr>
            <p:ph type="body" sz="quarter" idx="18" hasCustomPrompt="1"/>
          </p:nvPr>
        </p:nvSpPr>
        <p:spPr>
          <a:xfrm>
            <a:off x="2029090" y="853221"/>
            <a:ext cx="1255590" cy="845970"/>
          </a:xfrm>
        </p:spPr>
        <p:txBody>
          <a:bodyPr anchor="ctr">
            <a:normAutofit/>
          </a:bodyPr>
          <a:lstStyle>
            <a:lvl1pPr marL="0" indent="0" algn="l">
              <a:buNone/>
              <a:defRPr sz="4800" b="0" i="0">
                <a:solidFill>
                  <a:srgbClr val="A23B23"/>
                </a:solidFill>
                <a:latin typeface="+mn-lt"/>
              </a:defRPr>
            </a:lvl1pPr>
          </a:lstStyle>
          <a:p>
            <a:pPr lvl="0"/>
            <a:r>
              <a:rPr lang="en-US" dirty="0"/>
              <a:t>02</a:t>
            </a:r>
          </a:p>
        </p:txBody>
      </p:sp>
    </p:spTree>
    <p:extLst>
      <p:ext uri="{BB962C8B-B14F-4D97-AF65-F5344CB8AC3E}">
        <p14:creationId xmlns:p14="http://schemas.microsoft.com/office/powerpoint/2010/main" val="745747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12/16/2022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90" r:id="rId7"/>
    <p:sldLayoutId id="2147483691" r:id="rId8"/>
    <p:sldLayoutId id="2147483692" r:id="rId9"/>
    <p:sldLayoutId id="2147483693" r:id="rId10"/>
    <p:sldLayoutId id="2147483673" r:id="rId11"/>
    <p:sldLayoutId id="2147483709" r:id="rId12"/>
    <p:sldLayoutId id="2147483694" r:id="rId13"/>
    <p:sldLayoutId id="2147483695" r:id="rId14"/>
    <p:sldLayoutId id="2147483675" r:id="rId15"/>
    <p:sldLayoutId id="2147483696" r:id="rId16"/>
    <p:sldLayoutId id="2147483705" r:id="rId17"/>
    <p:sldLayoutId id="2147483697" r:id="rId18"/>
    <p:sldLayoutId id="2147483651" r:id="rId19"/>
    <p:sldLayoutId id="2147483698" r:id="rId20"/>
    <p:sldLayoutId id="2147483699" r:id="rId21"/>
    <p:sldLayoutId id="2147483704" r:id="rId22"/>
    <p:sldLayoutId id="2147483674" r:id="rId23"/>
    <p:sldLayoutId id="2147483710" r:id="rId24"/>
    <p:sldLayoutId id="2147483700" r:id="rId25"/>
    <p:sldLayoutId id="2147483701" r:id="rId26"/>
    <p:sldLayoutId id="2147483653" r:id="rId27"/>
    <p:sldLayoutId id="2147483703" r:id="rId28"/>
    <p:sldLayoutId id="2147483702" r:id="rId29"/>
    <p:sldLayoutId id="2147483689" r:id="rId30"/>
    <p:sldLayoutId id="2147483677" r:id="rId31"/>
    <p:sldLayoutId id="2147483670" r:id="rId32"/>
    <p:sldLayoutId id="2147483676" r:id="rId33"/>
    <p:sldLayoutId id="2147483669" r:id="rId34"/>
    <p:sldLayoutId id="2147483706" r:id="rId35"/>
    <p:sldLayoutId id="2147483707" r:id="rId36"/>
    <p:sldLayoutId id="2147483711" r:id="rId37"/>
    <p:sldLayoutId id="2147483712" r:id="rId3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xml"/><Relationship Id="rId1" Type="http://schemas.openxmlformats.org/officeDocument/2006/relationships/slideLayout" Target="../slideLayouts/slideLayout37.xml"/><Relationship Id="rId5" Type="http://schemas.openxmlformats.org/officeDocument/2006/relationships/hyperlink" Target="https://tasteleitrim.com/leitrim-home-of-boxty/" TargetMode="External"/><Relationship Id="rId4" Type="http://schemas.openxmlformats.org/officeDocument/2006/relationships/image" Target="../media/image33.jpeg"/></Relationships>
</file>

<file path=ppt/slides/_rels/slide12.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vectors/european-union-europe-flag-eu-155207/" TargetMode="External"/><Relationship Id="rId2" Type="http://schemas.openxmlformats.org/officeDocument/2006/relationships/image" Target="../media/image38.png"/><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hyperlink" Target="https://food.ec.europa.eu/horizontal-topics/farm-fork-strategy_en" TargetMode="External"/><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europanostra.org/wp-content/uploads/2018/09/Berlin-Call-Action-Eng.pdf" TargetMode="External"/><Relationship Id="rId1" Type="http://schemas.openxmlformats.org/officeDocument/2006/relationships/slideLayout" Target="../slideLayouts/slideLayout35.xml"/></Relationships>
</file>

<file path=ppt/slides/_rels/slide19.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3.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11.xml"/></Relationships>
</file>

<file path=ppt/slides/_rels/slide24.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1.xml"/></Relationships>
</file>

<file path=ppt/slides/_rels/slide26.xml.rels><?xml version="1.0" encoding="UTF-8" standalone="yes"?>
<Relationships xmlns="http://schemas.openxmlformats.org/package/2006/relationships"><Relationship Id="rId3" Type="http://schemas.openxmlformats.org/officeDocument/2006/relationships/hyperlink" Target="https://www.artratio.co.uk/brand-heritage" TargetMode="External"/><Relationship Id="rId2" Type="http://schemas.openxmlformats.org/officeDocument/2006/relationships/image" Target="../media/image45.jpeg"/><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0.xml.rels><?xml version="1.0" encoding="UTF-8" standalone="yes"?>
<Relationships xmlns="http://schemas.openxmlformats.org/package/2006/relationships"><Relationship Id="rId3" Type="http://schemas.openxmlformats.org/officeDocument/2006/relationships/image" Target="../media/image48.svg"/><Relationship Id="rId2" Type="http://schemas.openxmlformats.org/officeDocument/2006/relationships/image" Target="../media/image47.png"/><Relationship Id="rId1" Type="http://schemas.openxmlformats.org/officeDocument/2006/relationships/slideLayout" Target="../slideLayouts/slideLayout11.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2.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slideLayout" Target="../slideLayouts/slideLayout35.xml"/><Relationship Id="rId1" Type="http://schemas.openxmlformats.org/officeDocument/2006/relationships/video" Target="https://www.youtube.com/embed/zEs1af0VpP8?feature=oembed" TargetMode="External"/><Relationship Id="rId4" Type="http://schemas.openxmlformats.org/officeDocument/2006/relationships/hyperlink" Target="https://www.youtube.com/watch?v=zEs1af0VpP8"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www.youtube.com/watch?v=JvNG986_3RU" TargetMode="External"/><Relationship Id="rId2" Type="http://schemas.openxmlformats.org/officeDocument/2006/relationships/slideLayout" Target="../slideLayouts/slideLayout35.xml"/><Relationship Id="rId1" Type="http://schemas.openxmlformats.org/officeDocument/2006/relationships/video" Target="https://www.youtube.com/embed/JvNG986_3RU?feature=oembed" TargetMode="External"/><Relationship Id="rId5" Type="http://schemas.openxmlformats.org/officeDocument/2006/relationships/image" Target="../media/image50.jpeg"/><Relationship Id="rId4" Type="http://schemas.openxmlformats.org/officeDocument/2006/relationships/hyperlink" Target="https://www.slowfood.com/" TargetMode="External"/></Relationships>
</file>

<file path=ppt/slides/_rels/slide34.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6.xml"/></Relationships>
</file>

<file path=ppt/slides/_rels/slide37.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slideLayout" Target="../slideLayouts/slideLayout35.xml"/><Relationship Id="rId1" Type="http://schemas.openxmlformats.org/officeDocument/2006/relationships/video" Target="https://www.youtube.com/embed/flIE71RuLUc?feature=oembed" TargetMode="External"/><Relationship Id="rId4" Type="http://schemas.openxmlformats.org/officeDocument/2006/relationships/hyperlink" Target="https://www.youtube.com/watch?v=flIE71RuLUc" TargetMode="External"/></Relationships>
</file>

<file path=ppt/slides/_rels/slide38.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slideLayout" Target="../slideLayouts/slideLayout31.xml"/><Relationship Id="rId1" Type="http://schemas.openxmlformats.org/officeDocument/2006/relationships/video" Target="https://www.youtube.com/embed/x6_Izo-_TsQ?feature=oembed" TargetMode="External"/><Relationship Id="rId5" Type="http://schemas.openxmlformats.org/officeDocument/2006/relationships/image" Target="../media/image10.emf"/><Relationship Id="rId4" Type="http://schemas.openxmlformats.org/officeDocument/2006/relationships/hyperlink" Target="https://www.youtube.com/watch?v=x6_Izo-_TsQ"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slideLayout" Target="../slideLayouts/slideLayout31.xml"/><Relationship Id="rId1" Type="http://schemas.openxmlformats.org/officeDocument/2006/relationships/video" Target="https://www.youtube.com/embed/5RIt1P4Nfi8?feature=oembed" TargetMode="External"/><Relationship Id="rId6" Type="http://schemas.openxmlformats.org/officeDocument/2006/relationships/image" Target="../media/image10.emf"/><Relationship Id="rId5" Type="http://schemas.openxmlformats.org/officeDocument/2006/relationships/hyperlink" Target="https://www.facebook.com/biaoisin/" TargetMode="External"/><Relationship Id="rId4" Type="http://schemas.openxmlformats.org/officeDocument/2006/relationships/hyperlink" Target="https://www.youtube.com/watch?v=5RIt1P4Nfi8"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17.xml"/></Relationships>
</file>

<file path=ppt/slides/_rels/slide40.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35.xml"/><Relationship Id="rId1" Type="http://schemas.openxmlformats.org/officeDocument/2006/relationships/video" Target="https://www.youtube.com/embed/9WeAU43FkqM?start=1&amp;feature=oembed" TargetMode="External"/><Relationship Id="rId4" Type="http://schemas.openxmlformats.org/officeDocument/2006/relationships/hyperlink" Target="https://www.youtube.com/watch?v=9WeAU43FkqM&amp;t=1s"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7.gif"/><Relationship Id="rId2" Type="http://schemas.openxmlformats.org/officeDocument/2006/relationships/hyperlink" Target="https://mackman.co.uk/experience-economy/" TargetMode="External"/><Relationship Id="rId1" Type="http://schemas.openxmlformats.org/officeDocument/2006/relationships/slideLayout" Target="../slideLayouts/slideLayout11.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hbr.org/1998/07/welcome-to-the-experience-economy" TargetMode="External"/><Relationship Id="rId1" Type="http://schemas.openxmlformats.org/officeDocument/2006/relationships/slideLayout" Target="../slideLayouts/slideLayout7.xml"/><Relationship Id="rId4" Type="http://schemas.openxmlformats.org/officeDocument/2006/relationships/hyperlink" Target="https://joesretirementblog.blogspot.com/2016/05/outdoor-pavilion-priscilla-beach_18.html"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farmadventure.co.uk/farm-experience-days/" TargetMode="External"/><Relationship Id="rId1" Type="http://schemas.openxmlformats.org/officeDocument/2006/relationships/slideLayout" Target="../slideLayouts/slideLayout24.xml"/><Relationship Id="rId4" Type="http://schemas.openxmlformats.org/officeDocument/2006/relationships/hyperlink" Target="https://www.farmadventure.co.uk/yorkshire/farm-experiences/" TargetMode="External"/></Relationships>
</file>

<file path=ppt/slides/_rels/slide47.xml.rels><?xml version="1.0" encoding="UTF-8" standalone="yes"?>
<Relationships xmlns="http://schemas.openxmlformats.org/package/2006/relationships"><Relationship Id="rId3" Type="http://schemas.openxmlformats.org/officeDocument/2006/relationships/hyperlink" Target="https://burrenfarmexperience.ie/about-the-burren-farm-experience/" TargetMode="External"/><Relationship Id="rId2" Type="http://schemas.openxmlformats.org/officeDocument/2006/relationships/slideLayout" Target="../slideLayouts/slideLayout35.xml"/><Relationship Id="rId1" Type="http://schemas.openxmlformats.org/officeDocument/2006/relationships/video" Target="https://www.youtube.com/embed/MWvyF_C-jqw?feature=oembed" TargetMode="External"/><Relationship Id="rId6" Type="http://schemas.openxmlformats.org/officeDocument/2006/relationships/image" Target="../media/image61.png"/><Relationship Id="rId5" Type="http://schemas.openxmlformats.org/officeDocument/2006/relationships/hyperlink" Target="https://www.youtube.com/watch?v=MWvyF_C-jqw" TargetMode="External"/><Relationship Id="rId4" Type="http://schemas.openxmlformats.org/officeDocument/2006/relationships/image" Target="../media/image60.jpeg"/></Relationships>
</file>

<file path=ppt/slides/_rels/slide48.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3" Type="http://schemas.openxmlformats.org/officeDocument/2006/relationships/hyperlink" Target="http://esheninger.blogspot.com/2018/02/the-lost-art-of-listening.html" TargetMode="External"/><Relationship Id="rId2" Type="http://schemas.openxmlformats.org/officeDocument/2006/relationships/image" Target="../media/image62.jpg"/><Relationship Id="rId1" Type="http://schemas.openxmlformats.org/officeDocument/2006/relationships/slideLayout" Target="../slideLayouts/slideLayout11.xml"/><Relationship Id="rId4" Type="http://schemas.openxmlformats.org/officeDocument/2006/relationships/hyperlink" Target="https://creativecommons.org/licenses/by/3.0/" TargetMode="External"/></Relationships>
</file>

<file path=ppt/slides/_rels/slide52.xml.rels><?xml version="1.0" encoding="UTF-8" standalone="yes"?>
<Relationships xmlns="http://schemas.openxmlformats.org/package/2006/relationships"><Relationship Id="rId2" Type="http://schemas.openxmlformats.org/officeDocument/2006/relationships/hyperlink" Target="https://webolutions.com/7-ways-to-create-an-experience-for-your-business/" TargetMode="External"/><Relationship Id="rId1" Type="http://schemas.openxmlformats.org/officeDocument/2006/relationships/slideLayout" Target="../slideLayouts/slideLayout11.xml"/></Relationships>
</file>

<file path=ppt/slides/_rels/slide53.xml.rels><?xml version="1.0" encoding="UTF-8" standalone="yes"?>
<Relationships xmlns="http://schemas.openxmlformats.org/package/2006/relationships"><Relationship Id="rId2" Type="http://schemas.openxmlformats.org/officeDocument/2006/relationships/hyperlink" Target="http://www.small-holders.eu/" TargetMode="Externa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1.xml"/></Relationships>
</file>

<file path=ppt/slides/_rels/slide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p:txBody>
          <a:bodyPr/>
          <a:lstStyle/>
          <a:p>
            <a:r>
              <a:rPr lang="en-US" dirty="0"/>
              <a:t>Modulo 4:</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2765245" y="3896586"/>
            <a:ext cx="8682008" cy="697353"/>
          </a:xfrm>
        </p:spPr>
        <p:txBody>
          <a:bodyPr>
            <a:normAutofit fontScale="92500"/>
          </a:bodyPr>
          <a:lstStyle/>
          <a:p>
            <a:r>
              <a:rPr lang="it-IT" dirty="0"/>
              <a:t>Commercializzare i prodotti dei piccoli agricoltori</a:t>
            </a:r>
          </a:p>
          <a:p>
            <a:endParaRPr lang="en-US" dirty="0"/>
          </a:p>
        </p:txBody>
      </p:sp>
      <p:pic>
        <p:nvPicPr>
          <p:cNvPr id="4" name="Picture 3">
            <a:extLst>
              <a:ext uri="{FF2B5EF4-FFF2-40B4-BE49-F238E27FC236}">
                <a16:creationId xmlns:a16="http://schemas.microsoft.com/office/drawing/2014/main" id="{33D86418-C9C2-8319-9006-3CD44D29C388}"/>
              </a:ext>
            </a:extLst>
          </p:cNvPr>
          <p:cNvPicPr>
            <a:picLocks noChangeAspect="1"/>
          </p:cNvPicPr>
          <p:nvPr/>
        </p:nvPicPr>
        <p:blipFill>
          <a:blip r:embed="rId2"/>
          <a:stretch>
            <a:fillRect/>
          </a:stretch>
        </p:blipFill>
        <p:spPr>
          <a:xfrm>
            <a:off x="-298290" y="5968989"/>
            <a:ext cx="9515194" cy="889011"/>
          </a:xfrm>
          <a:prstGeom prst="rect">
            <a:avLst/>
          </a:prstGeom>
        </p:spPr>
      </p:pic>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645B2CB-A7CA-74DB-DEC5-6B18B6C92636}"/>
              </a:ext>
            </a:extLst>
          </p:cNvPr>
          <p:cNvSpPr>
            <a:spLocks noGrp="1"/>
          </p:cNvSpPr>
          <p:nvPr>
            <p:ph type="body" sz="quarter" idx="18"/>
          </p:nvPr>
        </p:nvSpPr>
        <p:spPr>
          <a:xfrm>
            <a:off x="106326" y="159489"/>
            <a:ext cx="11940361" cy="1626782"/>
          </a:xfrm>
        </p:spPr>
        <p:txBody>
          <a:bodyPr anchor="ctr">
            <a:normAutofit/>
          </a:bodyPr>
          <a:lstStyle/>
          <a:p>
            <a:pPr algn="l"/>
            <a:r>
              <a:rPr lang="en-IE" sz="3600" b="1" dirty="0">
                <a:solidFill>
                  <a:srgbClr val="60220F"/>
                </a:solidFill>
              </a:rPr>
              <a:t>1. </a:t>
            </a:r>
            <a:r>
              <a:rPr lang="it-IT" sz="3600" b="1" dirty="0">
                <a:solidFill>
                  <a:srgbClr val="60220F"/>
                </a:solidFill>
              </a:rPr>
              <a:t>Sopravvivenza del patrimonio alimentare, cucina del patrimonio </a:t>
            </a:r>
            <a:endParaRPr lang="en-IE" dirty="0">
              <a:solidFill>
                <a:srgbClr val="60220F"/>
              </a:solidFill>
            </a:endParaRPr>
          </a:p>
        </p:txBody>
      </p:sp>
      <p:sp>
        <p:nvSpPr>
          <p:cNvPr id="4" name="Google Shape;447;p10">
            <a:extLst>
              <a:ext uri="{FF2B5EF4-FFF2-40B4-BE49-F238E27FC236}">
                <a16:creationId xmlns:a16="http://schemas.microsoft.com/office/drawing/2014/main" id="{4DA37C75-C29F-26B2-1D6A-CC4393286453}"/>
              </a:ext>
            </a:extLst>
          </p:cNvPr>
          <p:cNvSpPr txBox="1">
            <a:spLocks noGrp="1"/>
          </p:cNvSpPr>
          <p:nvPr>
            <p:ph type="body" sz="quarter" idx="16"/>
          </p:nvPr>
        </p:nvSpPr>
        <p:spPr>
          <a:xfrm>
            <a:off x="330108" y="1786270"/>
            <a:ext cx="7416165" cy="4510027"/>
          </a:xfrm>
          <a:prstGeom prst="rect">
            <a:avLst/>
          </a:prstGeom>
          <a:noFill/>
          <a:ln>
            <a:noFill/>
          </a:ln>
        </p:spPr>
        <p:txBody>
          <a:bodyPr spcFirstLastPara="1" wrap="square" lIns="91425" tIns="45700" rIns="91425" bIns="45700" anchor="t" anchorCtr="0">
            <a:noAutofit/>
          </a:bodyPr>
          <a:lstStyle/>
          <a:p>
            <a:pPr algn="l">
              <a:lnSpc>
                <a:spcPct val="114999"/>
              </a:lnSpc>
              <a:tabLst>
                <a:tab pos="457200" algn="l"/>
              </a:tabLst>
            </a:pPr>
            <a:r>
              <a:rPr lang="it-IT" dirty="0">
                <a:ea typeface="+mn-lt"/>
                <a:cs typeface="+mn-lt"/>
              </a:rPr>
              <a:t>La cucina tradizionale significa abbracciare e valorizzare una cultura attraverso il cibo. Si tratta in genere di ricette storiche di famiglia che sono state tramandate di generazione in generazione. </a:t>
            </a:r>
          </a:p>
          <a:p>
            <a:pPr algn="l">
              <a:lnSpc>
                <a:spcPct val="114999"/>
              </a:lnSpc>
              <a:tabLst>
                <a:tab pos="457200" algn="l"/>
              </a:tabLst>
            </a:pPr>
            <a:r>
              <a:rPr lang="it-IT" dirty="0">
                <a:ea typeface="+mn-lt"/>
                <a:cs typeface="+mn-lt"/>
              </a:rPr>
              <a:t>Per alcuni, si tratta di ricette fatte da zero che utilizzano ingredienti semplici e genuini e tecniche e strumenti tradizionali e all'antica. Sono ricette ricche di sapore e di storia. </a:t>
            </a:r>
          </a:p>
          <a:p>
            <a:pPr algn="l">
              <a:lnSpc>
                <a:spcPct val="114999"/>
              </a:lnSpc>
              <a:tabLst>
                <a:tab pos="457200" algn="l"/>
              </a:tabLst>
            </a:pPr>
            <a:r>
              <a:rPr lang="it-IT" b="1" dirty="0">
                <a:ea typeface="+mn-lt"/>
                <a:cs typeface="+mn-lt"/>
              </a:rPr>
              <a:t>Vediamo un esempio di cucina tradizionale in azione in Irlanda </a:t>
            </a:r>
            <a:r>
              <a:rPr lang="en-US" b="1" dirty="0">
                <a:ea typeface="+mn-lt"/>
                <a:cs typeface="+mn-lt"/>
              </a:rPr>
              <a:t>…..</a:t>
            </a:r>
          </a:p>
        </p:txBody>
      </p:sp>
      <p:pic>
        <p:nvPicPr>
          <p:cNvPr id="8" name="Picture 7">
            <a:extLst>
              <a:ext uri="{FF2B5EF4-FFF2-40B4-BE49-F238E27FC236}">
                <a16:creationId xmlns:a16="http://schemas.microsoft.com/office/drawing/2014/main" id="{DA099C0D-3FB5-B3F1-E6E2-E2A253975BA8}"/>
              </a:ext>
            </a:extLst>
          </p:cNvPr>
          <p:cNvPicPr>
            <a:picLocks noChangeAspect="1"/>
          </p:cNvPicPr>
          <p:nvPr/>
        </p:nvPicPr>
        <p:blipFill>
          <a:blip r:embed="rId2"/>
          <a:stretch>
            <a:fillRect/>
          </a:stretch>
        </p:blipFill>
        <p:spPr>
          <a:xfrm>
            <a:off x="8000280" y="1883325"/>
            <a:ext cx="3956368" cy="4752671"/>
          </a:xfrm>
          <a:prstGeom prst="rect">
            <a:avLst/>
          </a:prstGeom>
        </p:spPr>
      </p:pic>
    </p:spTree>
    <p:extLst>
      <p:ext uri="{BB962C8B-B14F-4D97-AF65-F5344CB8AC3E}">
        <p14:creationId xmlns:p14="http://schemas.microsoft.com/office/powerpoint/2010/main" val="4135512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a:extLst>
              <a:ext uri="{FF2B5EF4-FFF2-40B4-BE49-F238E27FC236}">
                <a16:creationId xmlns:a16="http://schemas.microsoft.com/office/drawing/2014/main" id="{5A4F5FAE-D7B6-4131-8698-FC4284433F2C}"/>
              </a:ext>
            </a:extLst>
          </p:cNvPr>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b="-1"/>
          <a:stretch/>
        </p:blipFill>
        <p:spPr bwMode="auto">
          <a:xfrm>
            <a:off x="359601" y="570522"/>
            <a:ext cx="5674893" cy="5749909"/>
          </a:xfrm>
          <a:prstGeom prst="rect">
            <a:avLst/>
          </a:prstGeom>
          <a:noFill/>
          <a:extLst>
            <a:ext uri="{909E8E84-426E-40DD-AFC4-6F175D3DCCD1}">
              <a14:hiddenFill xmlns:a14="http://schemas.microsoft.com/office/drawing/2010/main">
                <a:solidFill>
                  <a:srgbClr val="FFFFFF"/>
                </a:solidFill>
              </a14:hiddenFill>
            </a:ext>
          </a:extLst>
        </p:spPr>
      </p:pic>
      <p:pic>
        <p:nvPicPr>
          <p:cNvPr id="8196" name="Picture 4" descr="See the source image">
            <a:extLst>
              <a:ext uri="{FF2B5EF4-FFF2-40B4-BE49-F238E27FC236}">
                <a16:creationId xmlns:a16="http://schemas.microsoft.com/office/drawing/2014/main" id="{077D64AA-AFB0-449C-8A99-0BBF672DE4A7}"/>
              </a:ext>
            </a:extLst>
          </p:cNvPr>
          <p:cNvPicPr>
            <a:picLocks noChangeAspect="1" noChangeArrowheads="1"/>
          </p:cNvPicPr>
          <p:nvPr/>
        </p:nvPicPr>
        <p:blipFill rotWithShape="1">
          <a:blip r:embed="rId4" cstate="screen">
            <a:extLst>
              <a:ext uri="{28A0092B-C50C-407E-A947-70E740481C1C}">
                <a14:useLocalDpi xmlns:a14="http://schemas.microsoft.com/office/drawing/2010/main"/>
              </a:ext>
            </a:extLst>
          </a:blip>
          <a:srcRect/>
          <a:stretch/>
        </p:blipFill>
        <p:spPr bwMode="auto">
          <a:xfrm>
            <a:off x="6195375" y="557189"/>
            <a:ext cx="5674893" cy="574361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D7F9ED16-DFB0-430F-8A27-97CEDF439114}"/>
              </a:ext>
            </a:extLst>
          </p:cNvPr>
          <p:cNvSpPr txBox="1"/>
          <p:nvPr/>
        </p:nvSpPr>
        <p:spPr>
          <a:xfrm>
            <a:off x="6157506" y="5537200"/>
            <a:ext cx="6034493" cy="1200329"/>
          </a:xfrm>
          <a:prstGeom prst="rect">
            <a:avLst/>
          </a:prstGeom>
          <a:solidFill>
            <a:srgbClr val="B0B5A6"/>
          </a:solidFill>
        </p:spPr>
        <p:txBody>
          <a:bodyPr wrap="square" rtlCol="0">
            <a:spAutoFit/>
          </a:bodyPr>
          <a:lstStyle/>
          <a:p>
            <a:r>
              <a:rPr lang="it-IT" sz="2400" dirty="0"/>
              <a:t>In Europa si stanno affermando approcci nuovi e innovativi a cibi tradizionali come il </a:t>
            </a:r>
            <a:r>
              <a:rPr lang="it-IT" sz="2400" dirty="0" err="1"/>
              <a:t>Dromod</a:t>
            </a:r>
            <a:r>
              <a:rPr lang="it-IT" sz="2400" dirty="0"/>
              <a:t> </a:t>
            </a:r>
            <a:r>
              <a:rPr lang="it-IT" sz="2400" dirty="0" err="1"/>
              <a:t>Boxty</a:t>
            </a:r>
            <a:r>
              <a:rPr lang="it-IT" sz="2400" dirty="0"/>
              <a:t> (Irlanda).</a:t>
            </a:r>
          </a:p>
        </p:txBody>
      </p:sp>
      <p:sp>
        <p:nvSpPr>
          <p:cNvPr id="3" name="TextBox 2">
            <a:extLst>
              <a:ext uri="{FF2B5EF4-FFF2-40B4-BE49-F238E27FC236}">
                <a16:creationId xmlns:a16="http://schemas.microsoft.com/office/drawing/2014/main" id="{34AC0E72-56E9-4F9A-BFFC-8C4D22A5B045}"/>
              </a:ext>
            </a:extLst>
          </p:cNvPr>
          <p:cNvSpPr txBox="1"/>
          <p:nvPr/>
        </p:nvSpPr>
        <p:spPr>
          <a:xfrm>
            <a:off x="0" y="27762"/>
            <a:ext cx="6474542" cy="830997"/>
          </a:xfrm>
          <a:prstGeom prst="rect">
            <a:avLst/>
          </a:prstGeom>
          <a:noFill/>
        </p:spPr>
        <p:txBody>
          <a:bodyPr wrap="square" rtlCol="0">
            <a:spAutoFit/>
          </a:bodyPr>
          <a:lstStyle/>
          <a:p>
            <a:r>
              <a:rPr lang="it-IT" sz="2400" b="1" dirty="0">
                <a:solidFill>
                  <a:srgbClr val="4E3826"/>
                </a:solidFill>
              </a:rPr>
              <a:t>ESEMPIO DI CIBO PATRIMONIO DELL'IRLANDA </a:t>
            </a:r>
          </a:p>
          <a:p>
            <a:endParaRPr lang="en-IE" sz="2400" b="1" dirty="0">
              <a:solidFill>
                <a:srgbClr val="4E3826"/>
              </a:solidFill>
            </a:endParaRPr>
          </a:p>
        </p:txBody>
      </p:sp>
      <p:sp>
        <p:nvSpPr>
          <p:cNvPr id="4" name="TextBox 3">
            <a:extLst>
              <a:ext uri="{FF2B5EF4-FFF2-40B4-BE49-F238E27FC236}">
                <a16:creationId xmlns:a16="http://schemas.microsoft.com/office/drawing/2014/main" id="{D958B776-5A0C-4517-9D54-1268F7E590EA}"/>
              </a:ext>
            </a:extLst>
          </p:cNvPr>
          <p:cNvSpPr txBox="1"/>
          <p:nvPr/>
        </p:nvSpPr>
        <p:spPr>
          <a:xfrm>
            <a:off x="457200" y="6444343"/>
            <a:ext cx="5539425" cy="369332"/>
          </a:xfrm>
          <a:prstGeom prst="rect">
            <a:avLst/>
          </a:prstGeom>
          <a:noFill/>
        </p:spPr>
        <p:txBody>
          <a:bodyPr wrap="square" rtlCol="0">
            <a:spAutoFit/>
          </a:bodyPr>
          <a:lstStyle/>
          <a:p>
            <a:r>
              <a:rPr lang="en-GB" dirty="0">
                <a:hlinkClick r:id="rId5"/>
              </a:rPr>
              <a:t>https://tasteleitrim.com/leitrim-home-of-boxty/</a:t>
            </a:r>
            <a:r>
              <a:rPr lang="en-GB" dirty="0"/>
              <a:t> </a:t>
            </a:r>
            <a:endParaRPr lang="en-IE" dirty="0"/>
          </a:p>
        </p:txBody>
      </p:sp>
    </p:spTree>
    <p:extLst>
      <p:ext uri="{BB962C8B-B14F-4D97-AF65-F5344CB8AC3E}">
        <p14:creationId xmlns:p14="http://schemas.microsoft.com/office/powerpoint/2010/main" val="418998062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Young girl lifting up earth">
            <a:extLst>
              <a:ext uri="{FF2B5EF4-FFF2-40B4-BE49-F238E27FC236}">
                <a16:creationId xmlns:a16="http://schemas.microsoft.com/office/drawing/2014/main" id="{A19A8E72-A540-F4E9-4A3A-10C76610760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4992" r="13917"/>
          <a:stretch/>
        </p:blipFill>
        <p:spPr>
          <a:xfrm>
            <a:off x="7340026" y="0"/>
            <a:ext cx="4851974" cy="6858000"/>
          </a:xfrm>
        </p:spPr>
      </p:pic>
      <p:sp>
        <p:nvSpPr>
          <p:cNvPr id="3" name="Text Placeholder 2">
            <a:extLst>
              <a:ext uri="{FF2B5EF4-FFF2-40B4-BE49-F238E27FC236}">
                <a16:creationId xmlns:a16="http://schemas.microsoft.com/office/drawing/2014/main" id="{CC308FC1-9CF6-3DFD-180C-0AEA7811E825}"/>
              </a:ext>
            </a:extLst>
          </p:cNvPr>
          <p:cNvSpPr>
            <a:spLocks noGrp="1"/>
          </p:cNvSpPr>
          <p:nvPr>
            <p:ph type="body" sz="quarter" idx="16"/>
          </p:nvPr>
        </p:nvSpPr>
        <p:spPr>
          <a:xfrm>
            <a:off x="447065" y="1881963"/>
            <a:ext cx="6719279" cy="4465673"/>
          </a:xfrm>
        </p:spPr>
        <p:txBody>
          <a:bodyPr/>
          <a:lstStyle/>
          <a:p>
            <a:pPr algn="l"/>
            <a:r>
              <a:rPr lang="it-IT" dirty="0"/>
              <a:t>I piccoli proprietari contribuiscono in modo determinante alla sicurezza alimentare e alla nutrizione, producendo la maggior parte del cibo in molte regioni del mondo e producendo più cibo e nutrimento nelle regioni più popolose e con maggiore insicurezza alimentare. Le loro aziende agricole sono in grado di promuovere meglio l'equità sociale e il benessere delle comunità e presentano vantaggi in termini di sostenibilità ambientale e di lotta al cambiamento climatico. Ciò deriva in parte dal loro maggiore attaccamento alle comunità e ai paesaggi locali, che favorisce un livello più elevato di interesse e cura per l'ambiente naturale e il clima su cui si basa la produzione agricola.</a:t>
            </a:r>
          </a:p>
          <a:p>
            <a:pPr algn="l"/>
            <a:endParaRPr lang="en-IE" dirty="0"/>
          </a:p>
        </p:txBody>
      </p:sp>
      <p:sp>
        <p:nvSpPr>
          <p:cNvPr id="4" name="Text Placeholder 3">
            <a:extLst>
              <a:ext uri="{FF2B5EF4-FFF2-40B4-BE49-F238E27FC236}">
                <a16:creationId xmlns:a16="http://schemas.microsoft.com/office/drawing/2014/main" id="{7B634EB1-7D48-A7A8-1A0E-26790946E3C7}"/>
              </a:ext>
            </a:extLst>
          </p:cNvPr>
          <p:cNvSpPr>
            <a:spLocks noGrp="1"/>
          </p:cNvSpPr>
          <p:nvPr>
            <p:ph type="body" sz="quarter" idx="18"/>
          </p:nvPr>
        </p:nvSpPr>
        <p:spPr>
          <a:xfrm>
            <a:off x="439961" y="224430"/>
            <a:ext cx="6482545" cy="1327923"/>
          </a:xfrm>
        </p:spPr>
        <p:txBody>
          <a:bodyPr anchor="ctr">
            <a:normAutofit fontScale="92500" lnSpcReduction="10000"/>
          </a:bodyPr>
          <a:lstStyle/>
          <a:p>
            <a:r>
              <a:rPr lang="en-US" dirty="0"/>
              <a:t>2. </a:t>
            </a:r>
            <a:r>
              <a:rPr lang="it-IT" dirty="0"/>
              <a:t>I piccoli agricoltori vengono riconosciuti come attori principali nel settore alimentare</a:t>
            </a:r>
            <a:endParaRPr lang="en-US" dirty="0"/>
          </a:p>
        </p:txBody>
      </p:sp>
    </p:spTree>
    <p:extLst>
      <p:ext uri="{BB962C8B-B14F-4D97-AF65-F5344CB8AC3E}">
        <p14:creationId xmlns:p14="http://schemas.microsoft.com/office/powerpoint/2010/main" val="247533222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arden vegetables harvest">
            <a:extLst>
              <a:ext uri="{FF2B5EF4-FFF2-40B4-BE49-F238E27FC236}">
                <a16:creationId xmlns:a16="http://schemas.microsoft.com/office/drawing/2014/main" id="{36A95259-2E1E-B6B3-B962-79201F78F72D}"/>
              </a:ext>
            </a:extLst>
          </p:cNvPr>
          <p:cNvPicPr>
            <a:picLocks noGrp="1" noChangeAspect="1"/>
          </p:cNvPicPr>
          <p:nvPr>
            <p:ph type="pic" sz="quarter" idx="17"/>
          </p:nvPr>
        </p:nvPicPr>
        <p:blipFill>
          <a:blip r:embed="rId2"/>
          <a:srcRect l="26429" r="26429"/>
          <a:stretch>
            <a:fillRect/>
          </a:stretch>
        </p:blipFill>
        <p:spPr/>
      </p:pic>
      <p:sp>
        <p:nvSpPr>
          <p:cNvPr id="3" name="Text Placeholder 2">
            <a:extLst>
              <a:ext uri="{FF2B5EF4-FFF2-40B4-BE49-F238E27FC236}">
                <a16:creationId xmlns:a16="http://schemas.microsoft.com/office/drawing/2014/main" id="{77E736A2-F230-6F27-458A-F92B4BC254E7}"/>
              </a:ext>
            </a:extLst>
          </p:cNvPr>
          <p:cNvSpPr>
            <a:spLocks noGrp="1"/>
          </p:cNvSpPr>
          <p:nvPr>
            <p:ph type="body" sz="quarter" idx="16"/>
          </p:nvPr>
        </p:nvSpPr>
        <p:spPr>
          <a:xfrm>
            <a:off x="252248" y="2067342"/>
            <a:ext cx="7087777" cy="4038015"/>
          </a:xfrm>
        </p:spPr>
        <p:txBody>
          <a:bodyPr/>
          <a:lstStyle/>
          <a:p>
            <a:r>
              <a:rPr lang="it-IT" dirty="0"/>
              <a:t>Le piccole aziende agricole (come tutti i produttori alimentari) devono distinguersi attraverso punti di vendita unici. Uno dei modi migliori per farlo è utilizzare le risorse di cui si dispone e, in questo caso, la storia del proprio patrimonio. </a:t>
            </a:r>
          </a:p>
          <a:p>
            <a:r>
              <a:rPr lang="it-IT" b="1" dirty="0"/>
              <a:t>Condividere la storia della vostra azienda agricola </a:t>
            </a:r>
            <a:r>
              <a:rPr lang="en-IE" b="1" dirty="0"/>
              <a:t>… </a:t>
            </a:r>
          </a:p>
          <a:p>
            <a:pPr marL="342900" indent="-342900">
              <a:buFont typeface="Arial" panose="020B0604020202020204" pitchFamily="34" charset="0"/>
              <a:buChar char="•"/>
            </a:pPr>
            <a:r>
              <a:rPr lang="it-IT" dirty="0"/>
              <a:t>Come siete nati (origine dell'azienda, ecc.)?</a:t>
            </a:r>
          </a:p>
          <a:p>
            <a:pPr marL="342900" indent="-342900">
              <a:buFont typeface="Arial" panose="020B0604020202020204" pitchFamily="34" charset="0"/>
              <a:buChar char="•"/>
            </a:pPr>
            <a:r>
              <a:rPr lang="it-IT" dirty="0"/>
              <a:t>Qual è la vostra motivazione?</a:t>
            </a:r>
          </a:p>
          <a:p>
            <a:pPr marL="342900" indent="-342900">
              <a:buFont typeface="Arial" panose="020B0604020202020204" pitchFamily="34" charset="0"/>
              <a:buChar char="•"/>
            </a:pPr>
            <a:r>
              <a:rPr lang="it-IT" dirty="0"/>
              <a:t>Le modalità del passato e il modo in cui le state ristabilendo e portando nel futuro.</a:t>
            </a:r>
          </a:p>
          <a:p>
            <a:pPr marL="342900" indent="-342900">
              <a:buFont typeface="Arial" panose="020B0604020202020204" pitchFamily="34" charset="0"/>
              <a:buChar char="•"/>
            </a:pPr>
            <a:r>
              <a:rPr lang="it-IT" dirty="0"/>
              <a:t>Come voi e i vostri clienti potete avere un impatto</a:t>
            </a:r>
          </a:p>
          <a:p>
            <a:endParaRPr lang="en-IE" b="1" dirty="0"/>
          </a:p>
        </p:txBody>
      </p:sp>
      <p:sp>
        <p:nvSpPr>
          <p:cNvPr id="4" name="Text Placeholder 3">
            <a:extLst>
              <a:ext uri="{FF2B5EF4-FFF2-40B4-BE49-F238E27FC236}">
                <a16:creationId xmlns:a16="http://schemas.microsoft.com/office/drawing/2014/main" id="{DF5CE25F-6349-8214-E497-EE8FD06EB537}"/>
              </a:ext>
            </a:extLst>
          </p:cNvPr>
          <p:cNvSpPr>
            <a:spLocks noGrp="1"/>
          </p:cNvSpPr>
          <p:nvPr>
            <p:ph type="body" sz="quarter" idx="18"/>
          </p:nvPr>
        </p:nvSpPr>
        <p:spPr/>
        <p:txBody>
          <a:bodyPr/>
          <a:lstStyle/>
          <a:p>
            <a:pPr algn="l"/>
            <a:r>
              <a:rPr lang="en-IE" dirty="0"/>
              <a:t>3. </a:t>
            </a:r>
            <a:r>
              <a:rPr lang="it-IT" dirty="0"/>
              <a:t>Utilizzare il patrimonio come strumento di marketing</a:t>
            </a:r>
            <a:endParaRPr lang="en-IE" dirty="0"/>
          </a:p>
        </p:txBody>
      </p:sp>
      <p:sp>
        <p:nvSpPr>
          <p:cNvPr id="7" name="Speech Bubble: Rectangle with Corners Rounded 6">
            <a:extLst>
              <a:ext uri="{FF2B5EF4-FFF2-40B4-BE49-F238E27FC236}">
                <a16:creationId xmlns:a16="http://schemas.microsoft.com/office/drawing/2014/main" id="{341A1FFF-1EC6-321F-2103-F84E8D78E98C}"/>
              </a:ext>
            </a:extLst>
          </p:cNvPr>
          <p:cNvSpPr/>
          <p:nvPr/>
        </p:nvSpPr>
        <p:spPr>
          <a:xfrm>
            <a:off x="8187558" y="4826594"/>
            <a:ext cx="4004442" cy="1149305"/>
          </a:xfrm>
          <a:prstGeom prst="wedgeRoundRectCallout">
            <a:avLst>
              <a:gd name="adj1" fmla="val -94036"/>
              <a:gd name="adj2" fmla="val -167953"/>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2400" b="1" dirty="0" err="1">
                <a:solidFill>
                  <a:srgbClr val="60220F"/>
                </a:solidFill>
              </a:rPr>
              <a:t>Discuteremo</a:t>
            </a:r>
            <a:r>
              <a:rPr lang="en-IE" sz="2400" b="1" dirty="0">
                <a:solidFill>
                  <a:srgbClr val="60220F"/>
                </a:solidFill>
              </a:rPr>
              <a:t> di  Storytelling </a:t>
            </a:r>
            <a:r>
              <a:rPr lang="en-IE" sz="2400" b="1" dirty="0" err="1">
                <a:solidFill>
                  <a:srgbClr val="60220F"/>
                </a:solidFill>
              </a:rPr>
              <a:t>nella</a:t>
            </a:r>
            <a:r>
              <a:rPr lang="en-IE" sz="2400" b="1" dirty="0">
                <a:solidFill>
                  <a:srgbClr val="60220F"/>
                </a:solidFill>
              </a:rPr>
              <a:t> </a:t>
            </a:r>
            <a:r>
              <a:rPr lang="en-IE" sz="2400" b="1" dirty="0" err="1">
                <a:solidFill>
                  <a:srgbClr val="60220F"/>
                </a:solidFill>
              </a:rPr>
              <a:t>Sezione</a:t>
            </a:r>
            <a:r>
              <a:rPr lang="en-IE" sz="2400" b="1" dirty="0">
                <a:solidFill>
                  <a:srgbClr val="60220F"/>
                </a:solidFill>
              </a:rPr>
              <a:t> 3!</a:t>
            </a:r>
          </a:p>
        </p:txBody>
      </p:sp>
    </p:spTree>
    <p:extLst>
      <p:ext uri="{BB962C8B-B14F-4D97-AF65-F5344CB8AC3E}">
        <p14:creationId xmlns:p14="http://schemas.microsoft.com/office/powerpoint/2010/main" val="6689342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Child drawing the earth">
            <a:extLst>
              <a:ext uri="{FF2B5EF4-FFF2-40B4-BE49-F238E27FC236}">
                <a16:creationId xmlns:a16="http://schemas.microsoft.com/office/drawing/2014/main" id="{40051C11-6FFF-70B2-3295-F2BA008C846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2053" r="19557"/>
          <a:stretch/>
        </p:blipFill>
        <p:spPr>
          <a:xfrm>
            <a:off x="7340026" y="0"/>
            <a:ext cx="4851974" cy="6858000"/>
          </a:xfrm>
        </p:spPr>
      </p:pic>
      <p:sp>
        <p:nvSpPr>
          <p:cNvPr id="5" name="Text Placeholder 2">
            <a:extLst>
              <a:ext uri="{FF2B5EF4-FFF2-40B4-BE49-F238E27FC236}">
                <a16:creationId xmlns:a16="http://schemas.microsoft.com/office/drawing/2014/main" id="{3C3CD324-1025-4C33-861C-345AC17D6C26}"/>
              </a:ext>
            </a:extLst>
          </p:cNvPr>
          <p:cNvSpPr>
            <a:spLocks noGrp="1"/>
          </p:cNvSpPr>
          <p:nvPr>
            <p:ph type="body" sz="quarter" idx="16"/>
          </p:nvPr>
        </p:nvSpPr>
        <p:spPr>
          <a:xfrm>
            <a:off x="279510" y="1768058"/>
            <a:ext cx="6783442" cy="4038600"/>
          </a:xfrm>
        </p:spPr>
        <p:txBody>
          <a:bodyPr/>
          <a:lstStyle/>
          <a:p>
            <a:r>
              <a:rPr lang="it-IT" dirty="0"/>
              <a:t>Soprattutto ora che si cerca di sopravvivere agli effetti della pandemia di Covid e agli attuali conflitti, gli agricoltori, i produttori di cibo e il settore della ristorazione sono tutti in difficoltà. Creare valore attraverso il proprio patrimonio è un modo fondamentale per sopravvivere economicamente. La condivisione della storia del vostro patrimonio con i clienti creerà una consapevolezza della vostra etica e delle vostre pratiche e potrà essere utilizzata come punto di vendita unico.</a:t>
            </a:r>
          </a:p>
          <a:p>
            <a:r>
              <a:rPr lang="it-IT" dirty="0"/>
              <a:t>Dal punto di vista ambientale, i piccoli agricoltori sono custodi o protettori della terra. Vendete questa storia ora, perché la sostenibilità ambientale non è mai stata così importante.</a:t>
            </a:r>
          </a:p>
          <a:p>
            <a:endParaRPr lang="en-IE" dirty="0"/>
          </a:p>
        </p:txBody>
      </p:sp>
      <p:sp>
        <p:nvSpPr>
          <p:cNvPr id="6" name="Text Placeholder 3">
            <a:extLst>
              <a:ext uri="{FF2B5EF4-FFF2-40B4-BE49-F238E27FC236}">
                <a16:creationId xmlns:a16="http://schemas.microsoft.com/office/drawing/2014/main" id="{4DFC04C3-8D2F-669B-5113-327C8788551E}"/>
              </a:ext>
            </a:extLst>
          </p:cNvPr>
          <p:cNvSpPr>
            <a:spLocks noGrp="1"/>
          </p:cNvSpPr>
          <p:nvPr>
            <p:ph type="body" sz="quarter" idx="18"/>
          </p:nvPr>
        </p:nvSpPr>
        <p:spPr>
          <a:xfrm>
            <a:off x="447675" y="309563"/>
            <a:ext cx="6481763" cy="1211262"/>
          </a:xfrm>
        </p:spPr>
        <p:txBody>
          <a:bodyPr/>
          <a:lstStyle/>
          <a:p>
            <a:pPr algn="l"/>
            <a:r>
              <a:rPr lang="en-IE" dirty="0"/>
              <a:t>4. </a:t>
            </a:r>
            <a:r>
              <a:rPr lang="it-IT" dirty="0"/>
              <a:t>Sostenibilità in termini economici e ambientali</a:t>
            </a:r>
            <a:endParaRPr lang="en-IE" dirty="0"/>
          </a:p>
        </p:txBody>
      </p:sp>
    </p:spTree>
    <p:extLst>
      <p:ext uri="{BB962C8B-B14F-4D97-AF65-F5344CB8AC3E}">
        <p14:creationId xmlns:p14="http://schemas.microsoft.com/office/powerpoint/2010/main" val="32730710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Greengrocer at outdoor market stall with fruit">
            <a:extLst>
              <a:ext uri="{FF2B5EF4-FFF2-40B4-BE49-F238E27FC236}">
                <a16:creationId xmlns:a16="http://schemas.microsoft.com/office/drawing/2014/main" id="{27D3A253-382D-EA89-73BC-C31702D1087E}"/>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4314" r="10940"/>
          <a:stretch/>
        </p:blipFill>
        <p:spPr>
          <a:xfrm>
            <a:off x="7340026" y="0"/>
            <a:ext cx="4851974" cy="6858000"/>
          </a:xfrm>
        </p:spPr>
      </p:pic>
      <p:sp>
        <p:nvSpPr>
          <p:cNvPr id="3" name="Text Placeholder 2">
            <a:extLst>
              <a:ext uri="{FF2B5EF4-FFF2-40B4-BE49-F238E27FC236}">
                <a16:creationId xmlns:a16="http://schemas.microsoft.com/office/drawing/2014/main" id="{F4E00C6C-39D0-8277-37E4-77D690716794}"/>
              </a:ext>
            </a:extLst>
          </p:cNvPr>
          <p:cNvSpPr>
            <a:spLocks noGrp="1"/>
          </p:cNvSpPr>
          <p:nvPr>
            <p:ph type="body" sz="quarter" idx="16"/>
          </p:nvPr>
        </p:nvSpPr>
        <p:spPr/>
        <p:txBody>
          <a:bodyPr/>
          <a:lstStyle/>
          <a:p>
            <a:r>
              <a:rPr lang="it-IT" dirty="0"/>
              <a:t>La pandemia di Covid ha portato alla promozione di forme di turismo più sostenibili e locali. In questo modo, si è aumentata la consapevolezza dell'unicità, della ricchezza e dell'importanza di un luogo, bilanciandone adeguatamente la promozione e la salvaguardia. </a:t>
            </a:r>
          </a:p>
          <a:p>
            <a:r>
              <a:rPr lang="it-IT" dirty="0"/>
              <a:t>Valorizzare il senso del luogo attraverso il cibo lo rende più vivo, piacevole e sviluppa esperienze di prima mano sia per i visitatori che per i residenti. Il Farm-to-</a:t>
            </a:r>
            <a:r>
              <a:rPr lang="it-IT" dirty="0" err="1"/>
              <a:t>Fork</a:t>
            </a:r>
            <a:r>
              <a:rPr lang="it-IT" dirty="0"/>
              <a:t> è ormai uno stile di vita. Sfruttate questa tendenza per la vostra promozione e il vostro beneficio. Create esperienze in fattoria e condividete la vostra storia.</a:t>
            </a:r>
          </a:p>
          <a:p>
            <a:endParaRPr lang="en-IE" dirty="0"/>
          </a:p>
        </p:txBody>
      </p:sp>
      <p:sp>
        <p:nvSpPr>
          <p:cNvPr id="4" name="Text Placeholder 3">
            <a:extLst>
              <a:ext uri="{FF2B5EF4-FFF2-40B4-BE49-F238E27FC236}">
                <a16:creationId xmlns:a16="http://schemas.microsoft.com/office/drawing/2014/main" id="{A7C2B619-1070-455B-4E76-559FE9776A1A}"/>
              </a:ext>
            </a:extLst>
          </p:cNvPr>
          <p:cNvSpPr>
            <a:spLocks noGrp="1"/>
          </p:cNvSpPr>
          <p:nvPr>
            <p:ph type="body" sz="quarter" idx="18"/>
          </p:nvPr>
        </p:nvSpPr>
        <p:spPr>
          <a:xfrm>
            <a:off x="310431" y="324692"/>
            <a:ext cx="6482545" cy="1210837"/>
          </a:xfrm>
        </p:spPr>
        <p:txBody>
          <a:bodyPr anchor="ctr"/>
          <a:lstStyle/>
          <a:p>
            <a:r>
              <a:rPr lang="en-IE" dirty="0"/>
              <a:t>5. </a:t>
            </a:r>
            <a:r>
              <a:rPr lang="en-IE" dirty="0" err="1"/>
              <a:t>Potenziamento</a:t>
            </a:r>
            <a:r>
              <a:rPr lang="en-IE" dirty="0"/>
              <a:t> del turismo </a:t>
            </a:r>
            <a:r>
              <a:rPr lang="en-IE" dirty="0" err="1"/>
              <a:t>alimentare</a:t>
            </a:r>
            <a:endParaRPr lang="en-IE" dirty="0"/>
          </a:p>
        </p:txBody>
      </p:sp>
    </p:spTree>
    <p:extLst>
      <p:ext uri="{BB962C8B-B14F-4D97-AF65-F5344CB8AC3E}">
        <p14:creationId xmlns:p14="http://schemas.microsoft.com/office/powerpoint/2010/main" val="23282104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57860A1-02BE-B895-A6AC-9476091972FE}"/>
              </a:ext>
            </a:extLst>
          </p:cNvPr>
          <p:cNvSpPr>
            <a:spLocks noGrp="1"/>
          </p:cNvSpPr>
          <p:nvPr>
            <p:ph type="body" sz="quarter" idx="18"/>
          </p:nvPr>
        </p:nvSpPr>
        <p:spPr/>
        <p:txBody>
          <a:bodyPr anchor="ctr"/>
          <a:lstStyle/>
          <a:p>
            <a:pPr algn="l"/>
            <a:r>
              <a:rPr lang="en-IE" dirty="0" err="1"/>
              <a:t>Comprension</a:t>
            </a:r>
            <a:r>
              <a:rPr lang="en-IE" dirty="0"/>
              <a:t> </a:t>
            </a:r>
            <a:r>
              <a:rPr lang="en-IE" dirty="0" err="1"/>
              <a:t>della</a:t>
            </a:r>
            <a:r>
              <a:rPr lang="en-IE" dirty="0"/>
              <a:t> </a:t>
            </a:r>
            <a:r>
              <a:rPr lang="en-IE" dirty="0" err="1"/>
              <a:t>dimensione</a:t>
            </a:r>
            <a:r>
              <a:rPr lang="en-IE" dirty="0"/>
              <a:t> </a:t>
            </a:r>
            <a:r>
              <a:rPr lang="en-IE" dirty="0" err="1"/>
              <a:t>europea</a:t>
            </a:r>
            <a:r>
              <a:rPr lang="en-IE" dirty="0"/>
              <a:t> …</a:t>
            </a:r>
          </a:p>
        </p:txBody>
      </p:sp>
      <p:pic>
        <p:nvPicPr>
          <p:cNvPr id="5" name="Picture 4" descr="Background pattern&#10;&#10;Description automatically generated">
            <a:extLst>
              <a:ext uri="{FF2B5EF4-FFF2-40B4-BE49-F238E27FC236}">
                <a16:creationId xmlns:a16="http://schemas.microsoft.com/office/drawing/2014/main" id="{BA606C76-A1C8-698F-A4C6-14C63FA8E1CF}"/>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l="14355" t="-75" b="75"/>
          <a:stretch/>
        </p:blipFill>
        <p:spPr>
          <a:xfrm>
            <a:off x="0" y="1775638"/>
            <a:ext cx="7485320" cy="4614529"/>
          </a:xfrm>
          <a:prstGeom prst="rect">
            <a:avLst/>
          </a:prstGeom>
        </p:spPr>
      </p:pic>
      <p:sp>
        <p:nvSpPr>
          <p:cNvPr id="6" name="Google Shape;442;p9">
            <a:extLst>
              <a:ext uri="{FF2B5EF4-FFF2-40B4-BE49-F238E27FC236}">
                <a16:creationId xmlns:a16="http://schemas.microsoft.com/office/drawing/2014/main" id="{5B2073FD-0DA4-2789-8E79-CBF2D77D6EBD}"/>
              </a:ext>
            </a:extLst>
          </p:cNvPr>
          <p:cNvSpPr txBox="1">
            <a:spLocks noGrp="1"/>
          </p:cNvSpPr>
          <p:nvPr>
            <p:ph type="body" sz="quarter" idx="16"/>
          </p:nvPr>
        </p:nvSpPr>
        <p:spPr>
          <a:xfrm>
            <a:off x="3051544" y="2066925"/>
            <a:ext cx="8941982" cy="3908573"/>
          </a:xfrm>
          <a:prstGeom prst="rect">
            <a:avLst/>
          </a:prstGeom>
          <a:solidFill>
            <a:srgbClr val="E3E2DB"/>
          </a:solidFill>
          <a:ln>
            <a:noFill/>
          </a:ln>
        </p:spPr>
        <p:txBody>
          <a:bodyPr spcFirstLastPara="1" wrap="square" lIns="91425" tIns="45700" rIns="91425" bIns="45700" anchor="ctr" anchorCtr="0">
            <a:normAutofit/>
          </a:bodyPr>
          <a:lstStyle/>
          <a:p>
            <a:pPr marL="228600" marR="0" lvl="0" indent="-228600" algn="ctr" rtl="0">
              <a:lnSpc>
                <a:spcPct val="120000"/>
              </a:lnSpc>
              <a:spcBef>
                <a:spcPts val="0"/>
              </a:spcBef>
              <a:spcAft>
                <a:spcPts val="0"/>
              </a:spcAft>
              <a:buClr>
                <a:schemeClr val="lt1"/>
              </a:buClr>
              <a:buSzPct val="100000"/>
              <a:buFont typeface="Arial"/>
              <a:buNone/>
            </a:pPr>
            <a:r>
              <a:rPr lang="it-IT" sz="2400" b="0" i="0" dirty="0">
                <a:ea typeface="Raleway"/>
                <a:cs typeface="Raleway"/>
                <a:sym typeface="Raleway"/>
              </a:rPr>
              <a:t>Il </a:t>
            </a:r>
            <a:r>
              <a:rPr lang="it-IT" sz="2400" b="1" i="0" u="sng" dirty="0">
                <a:ea typeface="Raleway"/>
                <a:cs typeface="Raleway"/>
                <a:sym typeface="Raleway"/>
              </a:rPr>
              <a:t>Comitato economico e sociale europeo (CESE) </a:t>
            </a:r>
            <a:r>
              <a:rPr lang="it-IT" sz="2400" b="0" i="0" dirty="0">
                <a:ea typeface="Raleway"/>
                <a:cs typeface="Raleway"/>
                <a:sym typeface="Raleway"/>
              </a:rPr>
              <a:t>sottolinea la necessità di mantenere una cultura che valorizzi l'importanza nutrizionale e culturale degli alimenti, oltre al loro impatto sociale e ambientale.  Chiede una </a:t>
            </a:r>
            <a:r>
              <a:rPr lang="it-IT" sz="2400" b="1" i="0" u="sng" dirty="0">
                <a:ea typeface="Raleway"/>
                <a:cs typeface="Raleway"/>
                <a:sym typeface="Raleway"/>
              </a:rPr>
              <a:t>politica alimentare europea globale </a:t>
            </a:r>
            <a:r>
              <a:rPr lang="it-IT" sz="2400" b="0" i="0" dirty="0">
                <a:ea typeface="Raleway"/>
                <a:cs typeface="Raleway"/>
                <a:sym typeface="Raleway"/>
              </a:rPr>
              <a:t>che "dovrebbe migliorare la coerenza tra i settori politici legati all'alimentazione, ripristinare il valore del cibo e promuovere un passaggio a lungo termine dal produttivismo e dal consumismo alimentare alla cittadinanza alimentare".</a:t>
            </a:r>
          </a:p>
          <a:p>
            <a:pPr marL="228600" marR="0" lvl="0" indent="-228600" algn="ctr" rtl="0">
              <a:lnSpc>
                <a:spcPct val="120000"/>
              </a:lnSpc>
              <a:spcBef>
                <a:spcPts val="0"/>
              </a:spcBef>
              <a:spcAft>
                <a:spcPts val="0"/>
              </a:spcAft>
              <a:buClr>
                <a:schemeClr val="lt1"/>
              </a:buClr>
              <a:buSzPct val="100000"/>
              <a:buFont typeface="Arial"/>
              <a:buNone/>
            </a:pPr>
            <a:endParaRPr sz="2400" b="0" i="0" dirty="0">
              <a:ea typeface="Raleway"/>
              <a:cs typeface="Raleway"/>
              <a:sym typeface="Raleway"/>
            </a:endParaRPr>
          </a:p>
        </p:txBody>
      </p:sp>
    </p:spTree>
    <p:extLst>
      <p:ext uri="{BB962C8B-B14F-4D97-AF65-F5344CB8AC3E}">
        <p14:creationId xmlns:p14="http://schemas.microsoft.com/office/powerpoint/2010/main" val="3742319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153854D-DB10-EBEB-FE2F-A330CFB52E9B}"/>
              </a:ext>
            </a:extLst>
          </p:cNvPr>
          <p:cNvSpPr>
            <a:spLocks noGrp="1"/>
          </p:cNvSpPr>
          <p:nvPr>
            <p:ph type="body" sz="quarter" idx="18"/>
          </p:nvPr>
        </p:nvSpPr>
        <p:spPr>
          <a:xfrm>
            <a:off x="94594" y="73573"/>
            <a:ext cx="11918730" cy="1723696"/>
          </a:xfrm>
        </p:spPr>
        <p:txBody>
          <a:bodyPr>
            <a:normAutofit fontScale="92500" lnSpcReduction="10000"/>
          </a:bodyPr>
          <a:lstStyle/>
          <a:p>
            <a:pPr>
              <a:lnSpc>
                <a:spcPct val="110000"/>
              </a:lnSpc>
            </a:pPr>
            <a:r>
              <a:rPr lang="it-IT" b="0" dirty="0"/>
              <a:t>La strategia Farm to </a:t>
            </a:r>
            <a:r>
              <a:rPr lang="it-IT" b="0" dirty="0" err="1"/>
              <a:t>Fork</a:t>
            </a:r>
            <a:r>
              <a:rPr lang="it-IT" b="0" dirty="0"/>
              <a:t> (Dalla fattoria alla tavola) è al centro del </a:t>
            </a:r>
            <a:r>
              <a:rPr lang="it-IT" b="0" u="sng" dirty="0" err="1"/>
              <a:t>European</a:t>
            </a:r>
            <a:r>
              <a:rPr lang="it-IT" b="0" u="sng" dirty="0"/>
              <a:t> Green Deal </a:t>
            </a:r>
            <a:r>
              <a:rPr lang="it-IT" b="0" dirty="0"/>
              <a:t>, ma per quanto sia importante come strategia... sta diventando una tendenza voluta dai clienti.</a:t>
            </a:r>
          </a:p>
          <a:p>
            <a:pPr>
              <a:lnSpc>
                <a:spcPct val="110000"/>
              </a:lnSpc>
            </a:pPr>
            <a:endParaRPr lang="en-IE" dirty="0"/>
          </a:p>
        </p:txBody>
      </p:sp>
      <p:sp>
        <p:nvSpPr>
          <p:cNvPr id="5" name="Text Placeholder 1">
            <a:extLst>
              <a:ext uri="{FF2B5EF4-FFF2-40B4-BE49-F238E27FC236}">
                <a16:creationId xmlns:a16="http://schemas.microsoft.com/office/drawing/2014/main" id="{E5D7FFC1-498A-71A4-6CBC-299D5FFFD839}"/>
              </a:ext>
            </a:extLst>
          </p:cNvPr>
          <p:cNvSpPr>
            <a:spLocks noGrp="1"/>
          </p:cNvSpPr>
          <p:nvPr>
            <p:ph type="body" sz="quarter" idx="16"/>
          </p:nvPr>
        </p:nvSpPr>
        <p:spPr>
          <a:xfrm>
            <a:off x="447675" y="1912882"/>
            <a:ext cx="6892351" cy="4635401"/>
          </a:xfrm>
        </p:spPr>
        <p:txBody>
          <a:bodyPr>
            <a:normAutofit fontScale="77500" lnSpcReduction="20000"/>
          </a:bodyPr>
          <a:lstStyle/>
          <a:p>
            <a:pPr algn="l"/>
            <a:r>
              <a:rPr lang="en-US" dirty="0">
                <a:effectLst/>
              </a:rPr>
              <a:t> </a:t>
            </a:r>
            <a:r>
              <a:rPr lang="en-US" dirty="0">
                <a:hlinkClick r:id="rId2"/>
              </a:rPr>
              <a:t>Farm to Fork Strategy</a:t>
            </a:r>
            <a:r>
              <a:rPr lang="en-US" dirty="0">
                <a:effectLst/>
              </a:rPr>
              <a:t> </a:t>
            </a:r>
            <a:r>
              <a:rPr lang="it-IT" sz="2800" dirty="0">
                <a:effectLst/>
              </a:rPr>
              <a:t>mira ad accelerare la nostra transizione verso un sistema alimentare sostenibile che dovrebbe:</a:t>
            </a:r>
          </a:p>
          <a:p>
            <a:pPr marL="457200" indent="-457200" algn="l">
              <a:buFont typeface="Arial" panose="020B0604020202020204" pitchFamily="34" charset="0"/>
              <a:buChar char="•"/>
            </a:pPr>
            <a:r>
              <a:rPr lang="it-IT" sz="2800" dirty="0">
                <a:effectLst/>
              </a:rPr>
              <a:t>avere un impatto ambientale neutro o positivo</a:t>
            </a:r>
          </a:p>
          <a:p>
            <a:pPr marL="457200" indent="-457200" algn="l">
              <a:buFont typeface="Arial" panose="020B0604020202020204" pitchFamily="34" charset="0"/>
              <a:buChar char="•"/>
            </a:pPr>
            <a:r>
              <a:rPr lang="it-IT" sz="2800" dirty="0">
                <a:effectLst/>
              </a:rPr>
              <a:t>contribuire a mitigare i cambiamenti climatici e ad adattarsi ai loro impatti</a:t>
            </a:r>
          </a:p>
          <a:p>
            <a:pPr marL="457200" indent="-457200" algn="l">
              <a:buFont typeface="Arial" panose="020B0604020202020204" pitchFamily="34" charset="0"/>
              <a:buChar char="•"/>
            </a:pPr>
            <a:r>
              <a:rPr lang="it-IT" sz="2800" dirty="0">
                <a:effectLst/>
              </a:rPr>
              <a:t>invertire la perdita di biodiversità</a:t>
            </a:r>
          </a:p>
          <a:p>
            <a:pPr marL="457200" indent="-457200" algn="l">
              <a:buFont typeface="Arial" panose="020B0604020202020204" pitchFamily="34" charset="0"/>
              <a:buChar char="•"/>
            </a:pPr>
            <a:r>
              <a:rPr lang="it-IT" sz="2800" dirty="0">
                <a:effectLst/>
              </a:rPr>
              <a:t>garantire la sicurezza alimentare, la nutrizione e la salute pubblica, assicurando che tutti abbiano accesso a cibo sufficiente, sicuro, nutriente e sostenibile</a:t>
            </a:r>
          </a:p>
          <a:p>
            <a:pPr marL="457200" indent="-457200" algn="l">
              <a:buFont typeface="Arial" panose="020B0604020202020204" pitchFamily="34" charset="0"/>
              <a:buChar char="•"/>
            </a:pPr>
            <a:r>
              <a:rPr lang="it-IT" sz="2800" dirty="0">
                <a:effectLst/>
              </a:rPr>
              <a:t>preservare l'accessibilità economica degli alimenti, generando al tempo stesso ritorni economici più equi, promuovendo la competitività del settore dell'approvvigionamento dell'UE e il commercio equo e solidale.</a:t>
            </a:r>
          </a:p>
          <a:p>
            <a:pPr algn="l"/>
            <a:endParaRPr lang="en-IE" dirty="0"/>
          </a:p>
        </p:txBody>
      </p:sp>
      <p:grpSp>
        <p:nvGrpSpPr>
          <p:cNvPr id="2" name="Group 1">
            <a:extLst>
              <a:ext uri="{FF2B5EF4-FFF2-40B4-BE49-F238E27FC236}">
                <a16:creationId xmlns:a16="http://schemas.microsoft.com/office/drawing/2014/main" id="{5F9BFC1B-1633-A6A4-8A0C-78255ED1739F}"/>
              </a:ext>
            </a:extLst>
          </p:cNvPr>
          <p:cNvGrpSpPr/>
          <p:nvPr/>
        </p:nvGrpSpPr>
        <p:grpSpPr>
          <a:xfrm>
            <a:off x="7689765" y="2001101"/>
            <a:ext cx="4054560" cy="4116058"/>
            <a:chOff x="7517522" y="2110332"/>
            <a:chExt cx="4054560" cy="4116058"/>
          </a:xfrm>
        </p:grpSpPr>
        <p:sp>
          <p:nvSpPr>
            <p:cNvPr id="3" name="Freeform 49">
              <a:extLst>
                <a:ext uri="{FF2B5EF4-FFF2-40B4-BE49-F238E27FC236}">
                  <a16:creationId xmlns:a16="http://schemas.microsoft.com/office/drawing/2014/main" id="{4AD9751F-F136-5AE9-7CB9-5FCC7A42BD2F}"/>
                </a:ext>
              </a:extLst>
            </p:cNvPr>
            <p:cNvSpPr/>
            <p:nvPr/>
          </p:nvSpPr>
          <p:spPr>
            <a:xfrm>
              <a:off x="7517522" y="2217782"/>
              <a:ext cx="2003327" cy="2529423"/>
            </a:xfrm>
            <a:custGeom>
              <a:avLst/>
              <a:gdLst>
                <a:gd name="connsiteX0" fmla="*/ 988598 w 2003327"/>
                <a:gd name="connsiteY0" fmla="*/ 1889082 h 2529423"/>
                <a:gd name="connsiteX1" fmla="*/ 2003327 w 2003327"/>
                <a:gd name="connsiteY1" fmla="*/ 881378 h 2529423"/>
                <a:gd name="connsiteX2" fmla="*/ 1377650 w 2003327"/>
                <a:gd name="connsiteY2" fmla="*/ 0 h 2529423"/>
                <a:gd name="connsiteX3" fmla="*/ 0 w 2003327"/>
                <a:gd name="connsiteY3" fmla="*/ 1921026 h 2529423"/>
                <a:gd name="connsiteX4" fmla="*/ 92908 w 2003327"/>
                <a:gd name="connsiteY4" fmla="*/ 2529424 h 2529423"/>
                <a:gd name="connsiteX5" fmla="*/ 988598 w 2003327"/>
                <a:gd name="connsiteY5" fmla="*/ 1889082 h 2529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03327" h="2529423">
                  <a:moveTo>
                    <a:pt x="988598" y="1889082"/>
                  </a:moveTo>
                  <a:cubicBezTo>
                    <a:pt x="1006019" y="1337313"/>
                    <a:pt x="1451687" y="894446"/>
                    <a:pt x="2003327" y="881378"/>
                  </a:cubicBezTo>
                  <a:lnTo>
                    <a:pt x="1377650" y="0"/>
                  </a:lnTo>
                  <a:cubicBezTo>
                    <a:pt x="577771" y="271528"/>
                    <a:pt x="0" y="1030936"/>
                    <a:pt x="0" y="1921026"/>
                  </a:cubicBezTo>
                  <a:cubicBezTo>
                    <a:pt x="0" y="2133021"/>
                    <a:pt x="33389" y="2337757"/>
                    <a:pt x="92908" y="2529424"/>
                  </a:cubicBezTo>
                  <a:lnTo>
                    <a:pt x="988598" y="1889082"/>
                  </a:lnTo>
                  <a:close/>
                </a:path>
              </a:pathLst>
            </a:custGeom>
            <a:solidFill>
              <a:srgbClr val="4A1B0B"/>
            </a:solidFill>
            <a:ln w="14514" cap="flat">
              <a:noFill/>
              <a:prstDash val="solid"/>
              <a:miter/>
            </a:ln>
          </p:spPr>
          <p:txBody>
            <a:bodyPr rtlCol="0" anchor="ctr"/>
            <a:lstStyle/>
            <a:p>
              <a:endParaRPr lang="en-US"/>
            </a:p>
          </p:txBody>
        </p:sp>
        <p:sp>
          <p:nvSpPr>
            <p:cNvPr id="6" name="Freeform 50">
              <a:extLst>
                <a:ext uri="{FF2B5EF4-FFF2-40B4-BE49-F238E27FC236}">
                  <a16:creationId xmlns:a16="http://schemas.microsoft.com/office/drawing/2014/main" id="{753FC8CF-08EB-F825-0C8D-9A28D392F3EB}"/>
                </a:ext>
              </a:extLst>
            </p:cNvPr>
            <p:cNvSpPr/>
            <p:nvPr/>
          </p:nvSpPr>
          <p:spPr>
            <a:xfrm>
              <a:off x="8934368" y="2110332"/>
              <a:ext cx="2531741" cy="1976202"/>
            </a:xfrm>
            <a:custGeom>
              <a:avLst/>
              <a:gdLst>
                <a:gd name="connsiteX0" fmla="*/ 627129 w 2531741"/>
                <a:gd name="connsiteY0" fmla="*/ 977211 h 1976202"/>
                <a:gd name="connsiteX1" fmla="*/ 609708 w 2531741"/>
                <a:gd name="connsiteY1" fmla="*/ 988827 h 1976202"/>
                <a:gd name="connsiteX2" fmla="*/ 1649115 w 2531741"/>
                <a:gd name="connsiteY2" fmla="*/ 1976203 h 1976202"/>
                <a:gd name="connsiteX3" fmla="*/ 2531741 w 2531741"/>
                <a:gd name="connsiteY3" fmla="*/ 1379422 h 1976202"/>
                <a:gd name="connsiteX4" fmla="*/ 609708 w 2531741"/>
                <a:gd name="connsiteY4" fmla="*/ 0 h 1976202"/>
                <a:gd name="connsiteX5" fmla="*/ 0 w 2531741"/>
                <a:gd name="connsiteY5" fmla="*/ 92929 h 1976202"/>
                <a:gd name="connsiteX6" fmla="*/ 627129 w 2531741"/>
                <a:gd name="connsiteY6" fmla="*/ 977211 h 1976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31741" h="1976202">
                  <a:moveTo>
                    <a:pt x="627129" y="977211"/>
                  </a:moveTo>
                  <a:lnTo>
                    <a:pt x="609708" y="988827"/>
                  </a:lnTo>
                  <a:cubicBezTo>
                    <a:pt x="1165704" y="988827"/>
                    <a:pt x="1621534" y="1425886"/>
                    <a:pt x="1649115" y="1976203"/>
                  </a:cubicBezTo>
                  <a:lnTo>
                    <a:pt x="2531741" y="1379422"/>
                  </a:lnTo>
                  <a:cubicBezTo>
                    <a:pt x="2260276" y="577905"/>
                    <a:pt x="1501044" y="0"/>
                    <a:pt x="609708" y="0"/>
                  </a:cubicBezTo>
                  <a:cubicBezTo>
                    <a:pt x="397762" y="0"/>
                    <a:pt x="193074" y="33397"/>
                    <a:pt x="0" y="92929"/>
                  </a:cubicBezTo>
                  <a:lnTo>
                    <a:pt x="627129" y="977211"/>
                  </a:lnTo>
                  <a:close/>
                </a:path>
              </a:pathLst>
            </a:custGeom>
            <a:solidFill>
              <a:srgbClr val="6D6A3A"/>
            </a:solidFill>
            <a:ln w="14514" cap="flat">
              <a:noFill/>
              <a:prstDash val="solid"/>
              <a:miter/>
            </a:ln>
          </p:spPr>
          <p:txBody>
            <a:bodyPr rtlCol="0" anchor="ctr"/>
            <a:lstStyle/>
            <a:p>
              <a:endParaRPr lang="en-US"/>
            </a:p>
          </p:txBody>
        </p:sp>
        <p:sp>
          <p:nvSpPr>
            <p:cNvPr id="8" name="Freeform 51">
              <a:extLst>
                <a:ext uri="{FF2B5EF4-FFF2-40B4-BE49-F238E27FC236}">
                  <a16:creationId xmlns:a16="http://schemas.microsoft.com/office/drawing/2014/main" id="{3A067BD7-E5C9-AA84-BCA0-2B97287B1EE8}"/>
                </a:ext>
              </a:extLst>
            </p:cNvPr>
            <p:cNvSpPr/>
            <p:nvPr/>
          </p:nvSpPr>
          <p:spPr>
            <a:xfrm>
              <a:off x="9570207" y="3530410"/>
              <a:ext cx="2001875" cy="2530875"/>
            </a:xfrm>
            <a:custGeom>
              <a:avLst/>
              <a:gdLst>
                <a:gd name="connsiteX0" fmla="*/ 1908967 w 2001875"/>
                <a:gd name="connsiteY0" fmla="*/ 0 h 2530875"/>
                <a:gd name="connsiteX1" fmla="*/ 1014729 w 2001875"/>
                <a:gd name="connsiteY1" fmla="*/ 604042 h 2530875"/>
                <a:gd name="connsiteX2" fmla="*/ 1014729 w 2001875"/>
                <a:gd name="connsiteY2" fmla="*/ 608398 h 2530875"/>
                <a:gd name="connsiteX3" fmla="*/ 0 w 2001875"/>
                <a:gd name="connsiteY3" fmla="*/ 1648046 h 2530875"/>
                <a:gd name="connsiteX4" fmla="*/ 619870 w 2001875"/>
                <a:gd name="connsiteY4" fmla="*/ 2530876 h 2530875"/>
                <a:gd name="connsiteX5" fmla="*/ 2001876 w 2001875"/>
                <a:gd name="connsiteY5" fmla="*/ 608398 h 2530875"/>
                <a:gd name="connsiteX6" fmla="*/ 1908967 w 2001875"/>
                <a:gd name="connsiteY6" fmla="*/ 0 h 25308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001875" h="2530875">
                  <a:moveTo>
                    <a:pt x="1908967" y="0"/>
                  </a:moveTo>
                  <a:lnTo>
                    <a:pt x="1014729" y="604042"/>
                  </a:lnTo>
                  <a:cubicBezTo>
                    <a:pt x="1014729" y="605493"/>
                    <a:pt x="1014729" y="606946"/>
                    <a:pt x="1014729" y="608398"/>
                  </a:cubicBezTo>
                  <a:cubicBezTo>
                    <a:pt x="1014729" y="1174687"/>
                    <a:pt x="563254" y="1634978"/>
                    <a:pt x="0" y="1648046"/>
                  </a:cubicBezTo>
                  <a:lnTo>
                    <a:pt x="619870" y="2530876"/>
                  </a:lnTo>
                  <a:cubicBezTo>
                    <a:pt x="1422653" y="2260799"/>
                    <a:pt x="2001876" y="1501392"/>
                    <a:pt x="2001876" y="608398"/>
                  </a:cubicBezTo>
                  <a:cubicBezTo>
                    <a:pt x="2001876" y="397854"/>
                    <a:pt x="1969938" y="193119"/>
                    <a:pt x="1908967" y="0"/>
                  </a:cubicBezTo>
                  <a:close/>
                </a:path>
              </a:pathLst>
            </a:custGeom>
            <a:solidFill>
              <a:srgbClr val="4D4925"/>
            </a:solidFill>
            <a:ln w="14514" cap="flat">
              <a:noFill/>
              <a:prstDash val="solid"/>
              <a:miter/>
            </a:ln>
          </p:spPr>
          <p:txBody>
            <a:bodyPr rtlCol="0" anchor="ctr"/>
            <a:lstStyle/>
            <a:p>
              <a:endParaRPr lang="en-US"/>
            </a:p>
          </p:txBody>
        </p:sp>
        <p:sp>
          <p:nvSpPr>
            <p:cNvPr id="9" name="Freeform 52">
              <a:extLst>
                <a:ext uri="{FF2B5EF4-FFF2-40B4-BE49-F238E27FC236}">
                  <a16:creationId xmlns:a16="http://schemas.microsoft.com/office/drawing/2014/main" id="{733BDB7D-CF63-70AF-AD64-41DF7E1F07D7}"/>
                </a:ext>
              </a:extLst>
            </p:cNvPr>
            <p:cNvSpPr/>
            <p:nvPr/>
          </p:nvSpPr>
          <p:spPr>
            <a:xfrm>
              <a:off x="7624947" y="4157684"/>
              <a:ext cx="2525934" cy="2011051"/>
            </a:xfrm>
            <a:custGeom>
              <a:avLst/>
              <a:gdLst>
                <a:gd name="connsiteX0" fmla="*/ 1895903 w 2525934"/>
                <a:gd name="connsiteY0" fmla="*/ 1022224 h 2011051"/>
                <a:gd name="connsiteX1" fmla="*/ 881174 w 2525934"/>
                <a:gd name="connsiteY1" fmla="*/ 0 h 2011051"/>
                <a:gd name="connsiteX2" fmla="*/ 0 w 2525934"/>
                <a:gd name="connsiteY2" fmla="*/ 631630 h 2011051"/>
                <a:gd name="connsiteX3" fmla="*/ 1920581 w 2525934"/>
                <a:gd name="connsiteY3" fmla="*/ 2011051 h 2011051"/>
                <a:gd name="connsiteX4" fmla="*/ 2525934 w 2525934"/>
                <a:gd name="connsiteY4" fmla="*/ 1919574 h 2011051"/>
                <a:gd name="connsiteX5" fmla="*/ 1895903 w 2525934"/>
                <a:gd name="connsiteY5" fmla="*/ 1022224 h 2011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25934" h="2011051">
                  <a:moveTo>
                    <a:pt x="1895903" y="1022224"/>
                  </a:moveTo>
                  <a:cubicBezTo>
                    <a:pt x="1338455" y="1009156"/>
                    <a:pt x="889884" y="559029"/>
                    <a:pt x="881174" y="0"/>
                  </a:cubicBezTo>
                  <a:lnTo>
                    <a:pt x="0" y="631630"/>
                  </a:lnTo>
                  <a:cubicBezTo>
                    <a:pt x="271466" y="1433147"/>
                    <a:pt x="1030697" y="2011051"/>
                    <a:pt x="1920581" y="2011051"/>
                  </a:cubicBezTo>
                  <a:cubicBezTo>
                    <a:pt x="2131075" y="2011051"/>
                    <a:pt x="2334311" y="1979107"/>
                    <a:pt x="2525934" y="1919574"/>
                  </a:cubicBezTo>
                  <a:lnTo>
                    <a:pt x="1895903" y="1022224"/>
                  </a:lnTo>
                  <a:close/>
                </a:path>
              </a:pathLst>
            </a:custGeom>
            <a:solidFill>
              <a:srgbClr val="9A1B1E"/>
            </a:solidFill>
            <a:ln w="14514" cap="flat">
              <a:noFill/>
              <a:prstDash val="solid"/>
              <a:miter/>
            </a:ln>
          </p:spPr>
          <p:txBody>
            <a:bodyPr rtlCol="0" anchor="ctr"/>
            <a:lstStyle/>
            <a:p>
              <a:endParaRPr lang="en-US"/>
            </a:p>
          </p:txBody>
        </p:sp>
        <p:sp>
          <p:nvSpPr>
            <p:cNvPr id="10" name="Freeform 53">
              <a:extLst>
                <a:ext uri="{FF2B5EF4-FFF2-40B4-BE49-F238E27FC236}">
                  <a16:creationId xmlns:a16="http://schemas.microsoft.com/office/drawing/2014/main" id="{13DA23FE-9C82-58FC-2704-6FE0C28B5D49}"/>
                </a:ext>
              </a:extLst>
            </p:cNvPr>
            <p:cNvSpPr/>
            <p:nvPr/>
          </p:nvSpPr>
          <p:spPr>
            <a:xfrm>
              <a:off x="10809692" y="4099891"/>
              <a:ext cx="465098" cy="387690"/>
            </a:xfrm>
            <a:custGeom>
              <a:avLst/>
              <a:gdLst>
                <a:gd name="connsiteX0" fmla="*/ 228783 w 465098"/>
                <a:gd name="connsiteY0" fmla="*/ 387690 h 387690"/>
                <a:gd name="connsiteX1" fmla="*/ 51677 w 465098"/>
                <a:gd name="connsiteY1" fmla="*/ 387690 h 387690"/>
                <a:gd name="connsiteX2" fmla="*/ 2320 w 465098"/>
                <a:gd name="connsiteY2" fmla="*/ 357198 h 387690"/>
                <a:gd name="connsiteX3" fmla="*/ 18288 w 465098"/>
                <a:gd name="connsiteY3" fmla="*/ 299117 h 387690"/>
                <a:gd name="connsiteX4" fmla="*/ 28450 w 465098"/>
                <a:gd name="connsiteY4" fmla="*/ 277336 h 387690"/>
                <a:gd name="connsiteX5" fmla="*/ 29901 w 465098"/>
                <a:gd name="connsiteY5" fmla="*/ 153915 h 387690"/>
                <a:gd name="connsiteX6" fmla="*/ 44418 w 465098"/>
                <a:gd name="connsiteY6" fmla="*/ 108902 h 387690"/>
                <a:gd name="connsiteX7" fmla="*/ 57484 w 465098"/>
                <a:gd name="connsiteY7" fmla="*/ 27589 h 387690"/>
                <a:gd name="connsiteX8" fmla="*/ 82163 w 465098"/>
                <a:gd name="connsiteY8" fmla="*/ 1452 h 387690"/>
                <a:gd name="connsiteX9" fmla="*/ 108293 w 465098"/>
                <a:gd name="connsiteY9" fmla="*/ 27589 h 387690"/>
                <a:gd name="connsiteX10" fmla="*/ 130068 w 465098"/>
                <a:gd name="connsiteY10" fmla="*/ 117614 h 387690"/>
                <a:gd name="connsiteX11" fmla="*/ 140230 w 465098"/>
                <a:gd name="connsiteY11" fmla="*/ 161175 h 387690"/>
                <a:gd name="connsiteX12" fmla="*/ 140230 w 465098"/>
                <a:gd name="connsiteY12" fmla="*/ 268624 h 387690"/>
                <a:gd name="connsiteX13" fmla="*/ 157651 w 465098"/>
                <a:gd name="connsiteY13" fmla="*/ 288953 h 387690"/>
                <a:gd name="connsiteX14" fmla="*/ 175070 w 465098"/>
                <a:gd name="connsiteY14" fmla="*/ 267172 h 387690"/>
                <a:gd name="connsiteX15" fmla="*/ 175070 w 465098"/>
                <a:gd name="connsiteY15" fmla="*/ 162627 h 387690"/>
                <a:gd name="connsiteX16" fmla="*/ 192491 w 465098"/>
                <a:gd name="connsiteY16" fmla="*/ 104546 h 387690"/>
                <a:gd name="connsiteX17" fmla="*/ 207007 w 465098"/>
                <a:gd name="connsiteY17" fmla="*/ 47917 h 387690"/>
                <a:gd name="connsiteX18" fmla="*/ 208460 w 465098"/>
                <a:gd name="connsiteY18" fmla="*/ 24684 h 387690"/>
                <a:gd name="connsiteX19" fmla="*/ 233138 w 465098"/>
                <a:gd name="connsiteY19" fmla="*/ 0 h 387690"/>
                <a:gd name="connsiteX20" fmla="*/ 259269 w 465098"/>
                <a:gd name="connsiteY20" fmla="*/ 24684 h 387690"/>
                <a:gd name="connsiteX21" fmla="*/ 260720 w 465098"/>
                <a:gd name="connsiteY21" fmla="*/ 50821 h 387690"/>
                <a:gd name="connsiteX22" fmla="*/ 278140 w 465098"/>
                <a:gd name="connsiteY22" fmla="*/ 113258 h 387690"/>
                <a:gd name="connsiteX23" fmla="*/ 289754 w 465098"/>
                <a:gd name="connsiteY23" fmla="*/ 159723 h 387690"/>
                <a:gd name="connsiteX24" fmla="*/ 289754 w 465098"/>
                <a:gd name="connsiteY24" fmla="*/ 264268 h 387690"/>
                <a:gd name="connsiteX25" fmla="*/ 307174 w 465098"/>
                <a:gd name="connsiteY25" fmla="*/ 287501 h 387690"/>
                <a:gd name="connsiteX26" fmla="*/ 326046 w 465098"/>
                <a:gd name="connsiteY26" fmla="*/ 262816 h 387690"/>
                <a:gd name="connsiteX27" fmla="*/ 326046 w 465098"/>
                <a:gd name="connsiteY27" fmla="*/ 175695 h 387690"/>
                <a:gd name="connsiteX28" fmla="*/ 344918 w 465098"/>
                <a:gd name="connsiteY28" fmla="*/ 98738 h 387690"/>
                <a:gd name="connsiteX29" fmla="*/ 355080 w 465098"/>
                <a:gd name="connsiteY29" fmla="*/ 27589 h 387690"/>
                <a:gd name="connsiteX30" fmla="*/ 384113 w 465098"/>
                <a:gd name="connsiteY30" fmla="*/ 1452 h 387690"/>
                <a:gd name="connsiteX31" fmla="*/ 405889 w 465098"/>
                <a:gd name="connsiteY31" fmla="*/ 24684 h 387690"/>
                <a:gd name="connsiteX32" fmla="*/ 405889 w 465098"/>
                <a:gd name="connsiteY32" fmla="*/ 45013 h 387690"/>
                <a:gd name="connsiteX33" fmla="*/ 423309 w 465098"/>
                <a:gd name="connsiteY33" fmla="*/ 110354 h 387690"/>
                <a:gd name="connsiteX34" fmla="*/ 434922 w 465098"/>
                <a:gd name="connsiteY34" fmla="*/ 152462 h 387690"/>
                <a:gd name="connsiteX35" fmla="*/ 434922 w 465098"/>
                <a:gd name="connsiteY35" fmla="*/ 267172 h 387690"/>
                <a:gd name="connsiteX36" fmla="*/ 447988 w 465098"/>
                <a:gd name="connsiteY36" fmla="*/ 299117 h 387690"/>
                <a:gd name="connsiteX37" fmla="*/ 461052 w 465098"/>
                <a:gd name="connsiteY37" fmla="*/ 358650 h 387690"/>
                <a:gd name="connsiteX38" fmla="*/ 411696 w 465098"/>
                <a:gd name="connsiteY38" fmla="*/ 387690 h 387690"/>
                <a:gd name="connsiteX39" fmla="*/ 228783 w 465098"/>
                <a:gd name="connsiteY39" fmla="*/ 387690 h 387690"/>
                <a:gd name="connsiteX40" fmla="*/ 228783 w 465098"/>
                <a:gd name="connsiteY40" fmla="*/ 387690 h 387690"/>
                <a:gd name="connsiteX41" fmla="*/ 69097 w 465098"/>
                <a:gd name="connsiteY41" fmla="*/ 178599 h 387690"/>
                <a:gd name="connsiteX42" fmla="*/ 60387 w 465098"/>
                <a:gd name="connsiteY42" fmla="*/ 184407 h 387690"/>
                <a:gd name="connsiteX43" fmla="*/ 41516 w 465098"/>
                <a:gd name="connsiteY43" fmla="*/ 211995 h 387690"/>
                <a:gd name="connsiteX44" fmla="*/ 41516 w 465098"/>
                <a:gd name="connsiteY44" fmla="*/ 227968 h 387690"/>
                <a:gd name="connsiteX45" fmla="*/ 58935 w 465098"/>
                <a:gd name="connsiteY45" fmla="*/ 246844 h 387690"/>
                <a:gd name="connsiteX46" fmla="*/ 109744 w 465098"/>
                <a:gd name="connsiteY46" fmla="*/ 246844 h 387690"/>
                <a:gd name="connsiteX47" fmla="*/ 127165 w 465098"/>
                <a:gd name="connsiteY47" fmla="*/ 229420 h 387690"/>
                <a:gd name="connsiteX48" fmla="*/ 95227 w 465098"/>
                <a:gd name="connsiteY48" fmla="*/ 71149 h 387690"/>
                <a:gd name="connsiteX49" fmla="*/ 82163 w 465098"/>
                <a:gd name="connsiteY49" fmla="*/ 63889 h 387690"/>
                <a:gd name="connsiteX50" fmla="*/ 70549 w 465098"/>
                <a:gd name="connsiteY50" fmla="*/ 71149 h 387690"/>
                <a:gd name="connsiteX51" fmla="*/ 44418 w 465098"/>
                <a:gd name="connsiteY51" fmla="*/ 130682 h 387690"/>
                <a:gd name="connsiteX52" fmla="*/ 60387 w 465098"/>
                <a:gd name="connsiteY52" fmla="*/ 172791 h 387690"/>
                <a:gd name="connsiteX53" fmla="*/ 69097 w 465098"/>
                <a:gd name="connsiteY53" fmla="*/ 178599 h 387690"/>
                <a:gd name="connsiteX54" fmla="*/ 182329 w 465098"/>
                <a:gd name="connsiteY54" fmla="*/ 373170 h 387690"/>
                <a:gd name="connsiteX55" fmla="*/ 182329 w 465098"/>
                <a:gd name="connsiteY55" fmla="*/ 317993 h 387690"/>
                <a:gd name="connsiteX56" fmla="*/ 170715 w 465098"/>
                <a:gd name="connsiteY56" fmla="*/ 302021 h 387690"/>
                <a:gd name="connsiteX57" fmla="*/ 106842 w 465098"/>
                <a:gd name="connsiteY57" fmla="*/ 302021 h 387690"/>
                <a:gd name="connsiteX58" fmla="*/ 93776 w 465098"/>
                <a:gd name="connsiteY58" fmla="*/ 319445 h 387690"/>
                <a:gd name="connsiteX59" fmla="*/ 93776 w 465098"/>
                <a:gd name="connsiteY59" fmla="*/ 360102 h 387690"/>
                <a:gd name="connsiteX60" fmla="*/ 106842 w 465098"/>
                <a:gd name="connsiteY60" fmla="*/ 376074 h 387690"/>
                <a:gd name="connsiteX61" fmla="*/ 175070 w 465098"/>
                <a:gd name="connsiteY61" fmla="*/ 376074 h 387690"/>
                <a:gd name="connsiteX62" fmla="*/ 182329 w 465098"/>
                <a:gd name="connsiteY62" fmla="*/ 373170 h 387690"/>
                <a:gd name="connsiteX63" fmla="*/ 275237 w 465098"/>
                <a:gd name="connsiteY63" fmla="*/ 373170 h 387690"/>
                <a:gd name="connsiteX64" fmla="*/ 362338 w 465098"/>
                <a:gd name="connsiteY64" fmla="*/ 373170 h 387690"/>
                <a:gd name="connsiteX65" fmla="*/ 365242 w 465098"/>
                <a:gd name="connsiteY65" fmla="*/ 315089 h 387690"/>
                <a:gd name="connsiteX66" fmla="*/ 350725 w 465098"/>
                <a:gd name="connsiteY66" fmla="*/ 300569 h 387690"/>
                <a:gd name="connsiteX67" fmla="*/ 288302 w 465098"/>
                <a:gd name="connsiteY67" fmla="*/ 300569 h 387690"/>
                <a:gd name="connsiteX68" fmla="*/ 275237 w 465098"/>
                <a:gd name="connsiteY68" fmla="*/ 315089 h 387690"/>
                <a:gd name="connsiteX69" fmla="*/ 275237 w 465098"/>
                <a:gd name="connsiteY69" fmla="*/ 373170 h 387690"/>
                <a:gd name="connsiteX70" fmla="*/ 227331 w 465098"/>
                <a:gd name="connsiteY70" fmla="*/ 171339 h 387690"/>
                <a:gd name="connsiteX71" fmla="*/ 238945 w 465098"/>
                <a:gd name="connsiteY71" fmla="*/ 171339 h 387690"/>
                <a:gd name="connsiteX72" fmla="*/ 267978 w 465098"/>
                <a:gd name="connsiteY72" fmla="*/ 136490 h 387690"/>
                <a:gd name="connsiteX73" fmla="*/ 263624 w 465098"/>
                <a:gd name="connsiteY73" fmla="*/ 127778 h 387690"/>
                <a:gd name="connsiteX74" fmla="*/ 240396 w 465098"/>
                <a:gd name="connsiteY74" fmla="*/ 72601 h 387690"/>
                <a:gd name="connsiteX75" fmla="*/ 228783 w 465098"/>
                <a:gd name="connsiteY75" fmla="*/ 62437 h 387690"/>
                <a:gd name="connsiteX76" fmla="*/ 215718 w 465098"/>
                <a:gd name="connsiteY76" fmla="*/ 71149 h 387690"/>
                <a:gd name="connsiteX77" fmla="*/ 186684 w 465098"/>
                <a:gd name="connsiteY77" fmla="*/ 139394 h 387690"/>
                <a:gd name="connsiteX78" fmla="*/ 211362 w 465098"/>
                <a:gd name="connsiteY78" fmla="*/ 172791 h 387690"/>
                <a:gd name="connsiteX79" fmla="*/ 227331 w 465098"/>
                <a:gd name="connsiteY79" fmla="*/ 171339 h 387690"/>
                <a:gd name="connsiteX80" fmla="*/ 373951 w 465098"/>
                <a:gd name="connsiteY80" fmla="*/ 172791 h 387690"/>
                <a:gd name="connsiteX81" fmla="*/ 385565 w 465098"/>
                <a:gd name="connsiteY81" fmla="*/ 172791 h 387690"/>
                <a:gd name="connsiteX82" fmla="*/ 411696 w 465098"/>
                <a:gd name="connsiteY82" fmla="*/ 132134 h 387690"/>
                <a:gd name="connsiteX83" fmla="*/ 410243 w 465098"/>
                <a:gd name="connsiteY83" fmla="*/ 129230 h 387690"/>
                <a:gd name="connsiteX84" fmla="*/ 385565 w 465098"/>
                <a:gd name="connsiteY84" fmla="*/ 71149 h 387690"/>
                <a:gd name="connsiteX85" fmla="*/ 372500 w 465098"/>
                <a:gd name="connsiteY85" fmla="*/ 62437 h 387690"/>
                <a:gd name="connsiteX86" fmla="*/ 362338 w 465098"/>
                <a:gd name="connsiteY86" fmla="*/ 71149 h 387690"/>
                <a:gd name="connsiteX87" fmla="*/ 340563 w 465098"/>
                <a:gd name="connsiteY87" fmla="*/ 120518 h 387690"/>
                <a:gd name="connsiteX88" fmla="*/ 368145 w 465098"/>
                <a:gd name="connsiteY88" fmla="*/ 171339 h 387690"/>
                <a:gd name="connsiteX89" fmla="*/ 373951 w 465098"/>
                <a:gd name="connsiteY89" fmla="*/ 172791 h 387690"/>
                <a:gd name="connsiteX90" fmla="*/ 222976 w 465098"/>
                <a:gd name="connsiteY90" fmla="*/ 245392 h 387690"/>
                <a:gd name="connsiteX91" fmla="*/ 267978 w 465098"/>
                <a:gd name="connsiteY91" fmla="*/ 203283 h 387690"/>
                <a:gd name="connsiteX92" fmla="*/ 250558 w 465098"/>
                <a:gd name="connsiteY92" fmla="*/ 185859 h 387690"/>
                <a:gd name="connsiteX93" fmla="*/ 199749 w 465098"/>
                <a:gd name="connsiteY93" fmla="*/ 187311 h 387690"/>
                <a:gd name="connsiteX94" fmla="*/ 185232 w 465098"/>
                <a:gd name="connsiteY94" fmla="*/ 201831 h 387690"/>
                <a:gd name="connsiteX95" fmla="*/ 224428 w 465098"/>
                <a:gd name="connsiteY95" fmla="*/ 246844 h 387690"/>
                <a:gd name="connsiteX96" fmla="*/ 222976 w 465098"/>
                <a:gd name="connsiteY96" fmla="*/ 245392 h 387690"/>
                <a:gd name="connsiteX97" fmla="*/ 376855 w 465098"/>
                <a:gd name="connsiteY97" fmla="*/ 185859 h 387690"/>
                <a:gd name="connsiteX98" fmla="*/ 360887 w 465098"/>
                <a:gd name="connsiteY98" fmla="*/ 185859 h 387690"/>
                <a:gd name="connsiteX99" fmla="*/ 331853 w 465098"/>
                <a:gd name="connsiteY99" fmla="*/ 216352 h 387690"/>
                <a:gd name="connsiteX100" fmla="*/ 331853 w 465098"/>
                <a:gd name="connsiteY100" fmla="*/ 225064 h 387690"/>
                <a:gd name="connsiteX101" fmla="*/ 349272 w 465098"/>
                <a:gd name="connsiteY101" fmla="*/ 245392 h 387690"/>
                <a:gd name="connsiteX102" fmla="*/ 400081 w 465098"/>
                <a:gd name="connsiteY102" fmla="*/ 245392 h 387690"/>
                <a:gd name="connsiteX103" fmla="*/ 414598 w 465098"/>
                <a:gd name="connsiteY103" fmla="*/ 235228 h 387690"/>
                <a:gd name="connsiteX104" fmla="*/ 376855 w 465098"/>
                <a:gd name="connsiteY104" fmla="*/ 185859 h 387690"/>
                <a:gd name="connsiteX105" fmla="*/ 443632 w 465098"/>
                <a:gd name="connsiteY105" fmla="*/ 338321 h 387690"/>
                <a:gd name="connsiteX106" fmla="*/ 408792 w 465098"/>
                <a:gd name="connsiteY106" fmla="*/ 300569 h 387690"/>
                <a:gd name="connsiteX107" fmla="*/ 372500 w 465098"/>
                <a:gd name="connsiteY107" fmla="*/ 336869 h 387690"/>
                <a:gd name="connsiteX108" fmla="*/ 407340 w 465098"/>
                <a:gd name="connsiteY108" fmla="*/ 373170 h 387690"/>
                <a:gd name="connsiteX109" fmla="*/ 443632 w 465098"/>
                <a:gd name="connsiteY109" fmla="*/ 338321 h 387690"/>
                <a:gd name="connsiteX110" fmla="*/ 193943 w 465098"/>
                <a:gd name="connsiteY110" fmla="*/ 336869 h 387690"/>
                <a:gd name="connsiteX111" fmla="*/ 228783 w 465098"/>
                <a:gd name="connsiteY111" fmla="*/ 374622 h 387690"/>
                <a:gd name="connsiteX112" fmla="*/ 265075 w 465098"/>
                <a:gd name="connsiteY112" fmla="*/ 339773 h 387690"/>
                <a:gd name="connsiteX113" fmla="*/ 227331 w 465098"/>
                <a:gd name="connsiteY113" fmla="*/ 302021 h 387690"/>
                <a:gd name="connsiteX114" fmla="*/ 193943 w 465098"/>
                <a:gd name="connsiteY114" fmla="*/ 336869 h 387690"/>
                <a:gd name="connsiteX115" fmla="*/ 13933 w 465098"/>
                <a:gd name="connsiteY115" fmla="*/ 338321 h 387690"/>
                <a:gd name="connsiteX116" fmla="*/ 48774 w 465098"/>
                <a:gd name="connsiteY116" fmla="*/ 374622 h 387690"/>
                <a:gd name="connsiteX117" fmla="*/ 83614 w 465098"/>
                <a:gd name="connsiteY117" fmla="*/ 338321 h 387690"/>
                <a:gd name="connsiteX118" fmla="*/ 48774 w 465098"/>
                <a:gd name="connsiteY118" fmla="*/ 300569 h 387690"/>
                <a:gd name="connsiteX119" fmla="*/ 13933 w 465098"/>
                <a:gd name="connsiteY119" fmla="*/ 338321 h 387690"/>
                <a:gd name="connsiteX120" fmla="*/ 83614 w 465098"/>
                <a:gd name="connsiteY120" fmla="*/ 287501 h 387690"/>
                <a:gd name="connsiteX121" fmla="*/ 83614 w 465098"/>
                <a:gd name="connsiteY121" fmla="*/ 287501 h 387690"/>
                <a:gd name="connsiteX122" fmla="*/ 112648 w 465098"/>
                <a:gd name="connsiteY122" fmla="*/ 286048 h 387690"/>
                <a:gd name="connsiteX123" fmla="*/ 124261 w 465098"/>
                <a:gd name="connsiteY123" fmla="*/ 272980 h 387690"/>
                <a:gd name="connsiteX124" fmla="*/ 112648 w 465098"/>
                <a:gd name="connsiteY124" fmla="*/ 259912 h 387690"/>
                <a:gd name="connsiteX125" fmla="*/ 53129 w 465098"/>
                <a:gd name="connsiteY125" fmla="*/ 259912 h 387690"/>
                <a:gd name="connsiteX126" fmla="*/ 41516 w 465098"/>
                <a:gd name="connsiteY126" fmla="*/ 272980 h 387690"/>
                <a:gd name="connsiteX127" fmla="*/ 54580 w 465098"/>
                <a:gd name="connsiteY127" fmla="*/ 286048 h 387690"/>
                <a:gd name="connsiteX128" fmla="*/ 83614 w 465098"/>
                <a:gd name="connsiteY128" fmla="*/ 287501 h 387690"/>
                <a:gd name="connsiteX129" fmla="*/ 227331 w 465098"/>
                <a:gd name="connsiteY129" fmla="*/ 287501 h 387690"/>
                <a:gd name="connsiteX130" fmla="*/ 227331 w 465098"/>
                <a:gd name="connsiteY130" fmla="*/ 287501 h 387690"/>
                <a:gd name="connsiteX131" fmla="*/ 252010 w 465098"/>
                <a:gd name="connsiteY131" fmla="*/ 287501 h 387690"/>
                <a:gd name="connsiteX132" fmla="*/ 267978 w 465098"/>
                <a:gd name="connsiteY132" fmla="*/ 274432 h 387690"/>
                <a:gd name="connsiteX133" fmla="*/ 252010 w 465098"/>
                <a:gd name="connsiteY133" fmla="*/ 258460 h 387690"/>
                <a:gd name="connsiteX134" fmla="*/ 199749 w 465098"/>
                <a:gd name="connsiteY134" fmla="*/ 259912 h 387690"/>
                <a:gd name="connsiteX135" fmla="*/ 186684 w 465098"/>
                <a:gd name="connsiteY135" fmla="*/ 274432 h 387690"/>
                <a:gd name="connsiteX136" fmla="*/ 199749 w 465098"/>
                <a:gd name="connsiteY136" fmla="*/ 287501 h 387690"/>
                <a:gd name="connsiteX137" fmla="*/ 227331 w 465098"/>
                <a:gd name="connsiteY137" fmla="*/ 287501 h 387690"/>
                <a:gd name="connsiteX138" fmla="*/ 373951 w 465098"/>
                <a:gd name="connsiteY138" fmla="*/ 286048 h 387690"/>
                <a:gd name="connsiteX139" fmla="*/ 373951 w 465098"/>
                <a:gd name="connsiteY139" fmla="*/ 286048 h 387690"/>
                <a:gd name="connsiteX140" fmla="*/ 401534 w 465098"/>
                <a:gd name="connsiteY140" fmla="*/ 286048 h 387690"/>
                <a:gd name="connsiteX141" fmla="*/ 414598 w 465098"/>
                <a:gd name="connsiteY141" fmla="*/ 272980 h 387690"/>
                <a:gd name="connsiteX142" fmla="*/ 402985 w 465098"/>
                <a:gd name="connsiteY142" fmla="*/ 259912 h 387690"/>
                <a:gd name="connsiteX143" fmla="*/ 346370 w 465098"/>
                <a:gd name="connsiteY143" fmla="*/ 258460 h 387690"/>
                <a:gd name="connsiteX144" fmla="*/ 333304 w 465098"/>
                <a:gd name="connsiteY144" fmla="*/ 271528 h 387690"/>
                <a:gd name="connsiteX145" fmla="*/ 344918 w 465098"/>
                <a:gd name="connsiteY145" fmla="*/ 284597 h 387690"/>
                <a:gd name="connsiteX146" fmla="*/ 373951 w 465098"/>
                <a:gd name="connsiteY146" fmla="*/ 286048 h 387690"/>
                <a:gd name="connsiteX147" fmla="*/ 98131 w 465098"/>
                <a:gd name="connsiteY147" fmla="*/ 31944 h 387690"/>
                <a:gd name="connsiteX148" fmla="*/ 83614 w 465098"/>
                <a:gd name="connsiteY148" fmla="*/ 13068 h 387690"/>
                <a:gd name="connsiteX149" fmla="*/ 70549 w 465098"/>
                <a:gd name="connsiteY149" fmla="*/ 29040 h 387690"/>
                <a:gd name="connsiteX150" fmla="*/ 83614 w 465098"/>
                <a:gd name="connsiteY150" fmla="*/ 46465 h 387690"/>
                <a:gd name="connsiteX151" fmla="*/ 98131 w 465098"/>
                <a:gd name="connsiteY151" fmla="*/ 31944 h 387690"/>
                <a:gd name="connsiteX152" fmla="*/ 224428 w 465098"/>
                <a:gd name="connsiteY152" fmla="*/ 49369 h 387690"/>
                <a:gd name="connsiteX153" fmla="*/ 230235 w 465098"/>
                <a:gd name="connsiteY153" fmla="*/ 49369 h 387690"/>
                <a:gd name="connsiteX154" fmla="*/ 240396 w 465098"/>
                <a:gd name="connsiteY154" fmla="*/ 30493 h 387690"/>
                <a:gd name="connsiteX155" fmla="*/ 228783 w 465098"/>
                <a:gd name="connsiteY155" fmla="*/ 14520 h 387690"/>
                <a:gd name="connsiteX156" fmla="*/ 217169 w 465098"/>
                <a:gd name="connsiteY156" fmla="*/ 29040 h 387690"/>
                <a:gd name="connsiteX157" fmla="*/ 224428 w 465098"/>
                <a:gd name="connsiteY157" fmla="*/ 49369 h 387690"/>
                <a:gd name="connsiteX158" fmla="*/ 392823 w 465098"/>
                <a:gd name="connsiteY158" fmla="*/ 30493 h 387690"/>
                <a:gd name="connsiteX159" fmla="*/ 375404 w 465098"/>
                <a:gd name="connsiteY159" fmla="*/ 15972 h 387690"/>
                <a:gd name="connsiteX160" fmla="*/ 365242 w 465098"/>
                <a:gd name="connsiteY160" fmla="*/ 30493 h 387690"/>
                <a:gd name="connsiteX161" fmla="*/ 376855 w 465098"/>
                <a:gd name="connsiteY161" fmla="*/ 47917 h 387690"/>
                <a:gd name="connsiteX162" fmla="*/ 392823 w 465098"/>
                <a:gd name="connsiteY162" fmla="*/ 30493 h 387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Lst>
              <a:rect l="l" t="t" r="r" b="b"/>
              <a:pathLst>
                <a:path w="465098" h="387690">
                  <a:moveTo>
                    <a:pt x="228783" y="387690"/>
                  </a:moveTo>
                  <a:cubicBezTo>
                    <a:pt x="169264" y="387690"/>
                    <a:pt x="109744" y="387690"/>
                    <a:pt x="51677" y="387690"/>
                  </a:cubicBezTo>
                  <a:cubicBezTo>
                    <a:pt x="28450" y="387690"/>
                    <a:pt x="6675" y="374622"/>
                    <a:pt x="2320" y="357198"/>
                  </a:cubicBezTo>
                  <a:cubicBezTo>
                    <a:pt x="-2035" y="335417"/>
                    <a:pt x="-2035" y="315089"/>
                    <a:pt x="18288" y="299117"/>
                  </a:cubicBezTo>
                  <a:cubicBezTo>
                    <a:pt x="24095" y="294761"/>
                    <a:pt x="26999" y="284597"/>
                    <a:pt x="28450" y="277336"/>
                  </a:cubicBezTo>
                  <a:cubicBezTo>
                    <a:pt x="29901" y="236680"/>
                    <a:pt x="28450" y="194571"/>
                    <a:pt x="29901" y="153915"/>
                  </a:cubicBezTo>
                  <a:cubicBezTo>
                    <a:pt x="31354" y="139394"/>
                    <a:pt x="35709" y="121970"/>
                    <a:pt x="44418" y="108902"/>
                  </a:cubicBezTo>
                  <a:cubicBezTo>
                    <a:pt x="60387" y="82765"/>
                    <a:pt x="57484" y="55177"/>
                    <a:pt x="57484" y="27589"/>
                  </a:cubicBezTo>
                  <a:cubicBezTo>
                    <a:pt x="57484" y="8712"/>
                    <a:pt x="63291" y="2904"/>
                    <a:pt x="82163" y="1452"/>
                  </a:cubicBezTo>
                  <a:cubicBezTo>
                    <a:pt x="103938" y="0"/>
                    <a:pt x="108293" y="5808"/>
                    <a:pt x="108293" y="27589"/>
                  </a:cubicBezTo>
                  <a:cubicBezTo>
                    <a:pt x="108293" y="59533"/>
                    <a:pt x="109744" y="90025"/>
                    <a:pt x="130068" y="117614"/>
                  </a:cubicBezTo>
                  <a:cubicBezTo>
                    <a:pt x="138778" y="129230"/>
                    <a:pt x="140230" y="146654"/>
                    <a:pt x="140230" y="161175"/>
                  </a:cubicBezTo>
                  <a:cubicBezTo>
                    <a:pt x="141682" y="197475"/>
                    <a:pt x="140230" y="233776"/>
                    <a:pt x="140230" y="268624"/>
                  </a:cubicBezTo>
                  <a:cubicBezTo>
                    <a:pt x="140230" y="280240"/>
                    <a:pt x="141682" y="288953"/>
                    <a:pt x="157651" y="288953"/>
                  </a:cubicBezTo>
                  <a:cubicBezTo>
                    <a:pt x="173619" y="288953"/>
                    <a:pt x="175070" y="280240"/>
                    <a:pt x="175070" y="267172"/>
                  </a:cubicBezTo>
                  <a:cubicBezTo>
                    <a:pt x="175070" y="232324"/>
                    <a:pt x="172167" y="197475"/>
                    <a:pt x="175070" y="162627"/>
                  </a:cubicBezTo>
                  <a:cubicBezTo>
                    <a:pt x="176522" y="143750"/>
                    <a:pt x="183781" y="123422"/>
                    <a:pt x="192491" y="104546"/>
                  </a:cubicBezTo>
                  <a:cubicBezTo>
                    <a:pt x="201201" y="85669"/>
                    <a:pt x="208460" y="69697"/>
                    <a:pt x="207007" y="47917"/>
                  </a:cubicBezTo>
                  <a:cubicBezTo>
                    <a:pt x="207007" y="40657"/>
                    <a:pt x="207007" y="33397"/>
                    <a:pt x="208460" y="24684"/>
                  </a:cubicBezTo>
                  <a:cubicBezTo>
                    <a:pt x="209911" y="4356"/>
                    <a:pt x="214266" y="0"/>
                    <a:pt x="233138" y="0"/>
                  </a:cubicBezTo>
                  <a:cubicBezTo>
                    <a:pt x="252010" y="0"/>
                    <a:pt x="257816" y="5808"/>
                    <a:pt x="259269" y="24684"/>
                  </a:cubicBezTo>
                  <a:cubicBezTo>
                    <a:pt x="259269" y="33397"/>
                    <a:pt x="260720" y="42109"/>
                    <a:pt x="260720" y="50821"/>
                  </a:cubicBezTo>
                  <a:cubicBezTo>
                    <a:pt x="259269" y="74053"/>
                    <a:pt x="265075" y="92930"/>
                    <a:pt x="278140" y="113258"/>
                  </a:cubicBezTo>
                  <a:cubicBezTo>
                    <a:pt x="286850" y="126326"/>
                    <a:pt x="288302" y="143750"/>
                    <a:pt x="289754" y="159723"/>
                  </a:cubicBezTo>
                  <a:cubicBezTo>
                    <a:pt x="291205" y="194571"/>
                    <a:pt x="289754" y="229420"/>
                    <a:pt x="289754" y="264268"/>
                  </a:cubicBezTo>
                  <a:cubicBezTo>
                    <a:pt x="289754" y="275884"/>
                    <a:pt x="289754" y="287501"/>
                    <a:pt x="307174" y="287501"/>
                  </a:cubicBezTo>
                  <a:cubicBezTo>
                    <a:pt x="326046" y="287501"/>
                    <a:pt x="326046" y="275884"/>
                    <a:pt x="326046" y="262816"/>
                  </a:cubicBezTo>
                  <a:cubicBezTo>
                    <a:pt x="326046" y="233776"/>
                    <a:pt x="326046" y="204735"/>
                    <a:pt x="326046" y="175695"/>
                  </a:cubicBezTo>
                  <a:cubicBezTo>
                    <a:pt x="324595" y="148106"/>
                    <a:pt x="327497" y="121970"/>
                    <a:pt x="344918" y="98738"/>
                  </a:cubicBezTo>
                  <a:cubicBezTo>
                    <a:pt x="360887" y="78409"/>
                    <a:pt x="355080" y="52273"/>
                    <a:pt x="355080" y="27589"/>
                  </a:cubicBezTo>
                  <a:cubicBezTo>
                    <a:pt x="355080" y="4356"/>
                    <a:pt x="362338" y="0"/>
                    <a:pt x="384113" y="1452"/>
                  </a:cubicBezTo>
                  <a:cubicBezTo>
                    <a:pt x="398630" y="2904"/>
                    <a:pt x="405889" y="10164"/>
                    <a:pt x="405889" y="24684"/>
                  </a:cubicBezTo>
                  <a:cubicBezTo>
                    <a:pt x="405889" y="31944"/>
                    <a:pt x="405889" y="39205"/>
                    <a:pt x="405889" y="45013"/>
                  </a:cubicBezTo>
                  <a:cubicBezTo>
                    <a:pt x="404437" y="68245"/>
                    <a:pt x="407340" y="90025"/>
                    <a:pt x="423309" y="110354"/>
                  </a:cubicBezTo>
                  <a:cubicBezTo>
                    <a:pt x="432019" y="121970"/>
                    <a:pt x="433471" y="137942"/>
                    <a:pt x="434922" y="152462"/>
                  </a:cubicBezTo>
                  <a:cubicBezTo>
                    <a:pt x="436374" y="190215"/>
                    <a:pt x="436374" y="229420"/>
                    <a:pt x="434922" y="267172"/>
                  </a:cubicBezTo>
                  <a:cubicBezTo>
                    <a:pt x="434922" y="280240"/>
                    <a:pt x="437826" y="290405"/>
                    <a:pt x="447988" y="299117"/>
                  </a:cubicBezTo>
                  <a:cubicBezTo>
                    <a:pt x="463956" y="313637"/>
                    <a:pt x="469763" y="338321"/>
                    <a:pt x="461052" y="358650"/>
                  </a:cubicBezTo>
                  <a:cubicBezTo>
                    <a:pt x="453794" y="376074"/>
                    <a:pt x="434922" y="387690"/>
                    <a:pt x="411696" y="387690"/>
                  </a:cubicBezTo>
                  <a:cubicBezTo>
                    <a:pt x="346370" y="387690"/>
                    <a:pt x="286850" y="387690"/>
                    <a:pt x="228783" y="387690"/>
                  </a:cubicBezTo>
                  <a:cubicBezTo>
                    <a:pt x="228783" y="387690"/>
                    <a:pt x="228783" y="387690"/>
                    <a:pt x="228783" y="387690"/>
                  </a:cubicBezTo>
                  <a:close/>
                  <a:moveTo>
                    <a:pt x="69097" y="178599"/>
                  </a:moveTo>
                  <a:cubicBezTo>
                    <a:pt x="64742" y="181503"/>
                    <a:pt x="61839" y="184407"/>
                    <a:pt x="60387" y="184407"/>
                  </a:cubicBezTo>
                  <a:cubicBezTo>
                    <a:pt x="44418" y="185859"/>
                    <a:pt x="40063" y="197475"/>
                    <a:pt x="41516" y="211995"/>
                  </a:cubicBezTo>
                  <a:cubicBezTo>
                    <a:pt x="41516" y="217803"/>
                    <a:pt x="41516" y="222160"/>
                    <a:pt x="41516" y="227968"/>
                  </a:cubicBezTo>
                  <a:cubicBezTo>
                    <a:pt x="40063" y="241036"/>
                    <a:pt x="45871" y="246844"/>
                    <a:pt x="58935" y="246844"/>
                  </a:cubicBezTo>
                  <a:cubicBezTo>
                    <a:pt x="76356" y="246844"/>
                    <a:pt x="92325" y="246844"/>
                    <a:pt x="109744" y="246844"/>
                  </a:cubicBezTo>
                  <a:cubicBezTo>
                    <a:pt x="121358" y="246844"/>
                    <a:pt x="125713" y="241036"/>
                    <a:pt x="127165" y="229420"/>
                  </a:cubicBezTo>
                  <a:cubicBezTo>
                    <a:pt x="135875" y="172791"/>
                    <a:pt x="118455" y="121970"/>
                    <a:pt x="95227" y="71149"/>
                  </a:cubicBezTo>
                  <a:cubicBezTo>
                    <a:pt x="93776" y="66793"/>
                    <a:pt x="86518" y="63889"/>
                    <a:pt x="82163" y="63889"/>
                  </a:cubicBezTo>
                  <a:cubicBezTo>
                    <a:pt x="77808" y="63889"/>
                    <a:pt x="70549" y="69697"/>
                    <a:pt x="70549" y="71149"/>
                  </a:cubicBezTo>
                  <a:cubicBezTo>
                    <a:pt x="72001" y="95834"/>
                    <a:pt x="54580" y="111806"/>
                    <a:pt x="44418" y="130682"/>
                  </a:cubicBezTo>
                  <a:cubicBezTo>
                    <a:pt x="35709" y="151011"/>
                    <a:pt x="40063" y="165531"/>
                    <a:pt x="60387" y="172791"/>
                  </a:cubicBezTo>
                  <a:cubicBezTo>
                    <a:pt x="63291" y="174243"/>
                    <a:pt x="64742" y="175695"/>
                    <a:pt x="69097" y="178599"/>
                  </a:cubicBezTo>
                  <a:close/>
                  <a:moveTo>
                    <a:pt x="182329" y="373170"/>
                  </a:moveTo>
                  <a:cubicBezTo>
                    <a:pt x="182329" y="351389"/>
                    <a:pt x="180877" y="333965"/>
                    <a:pt x="182329" y="317993"/>
                  </a:cubicBezTo>
                  <a:cubicBezTo>
                    <a:pt x="183781" y="306377"/>
                    <a:pt x="180877" y="302021"/>
                    <a:pt x="170715" y="302021"/>
                  </a:cubicBezTo>
                  <a:cubicBezTo>
                    <a:pt x="148940" y="302021"/>
                    <a:pt x="128617" y="302021"/>
                    <a:pt x="106842" y="302021"/>
                  </a:cubicBezTo>
                  <a:cubicBezTo>
                    <a:pt x="95227" y="302021"/>
                    <a:pt x="93776" y="309281"/>
                    <a:pt x="93776" y="319445"/>
                  </a:cubicBezTo>
                  <a:cubicBezTo>
                    <a:pt x="95227" y="332513"/>
                    <a:pt x="95227" y="347034"/>
                    <a:pt x="93776" y="360102"/>
                  </a:cubicBezTo>
                  <a:cubicBezTo>
                    <a:pt x="92325" y="371718"/>
                    <a:pt x="93776" y="376074"/>
                    <a:pt x="106842" y="376074"/>
                  </a:cubicBezTo>
                  <a:cubicBezTo>
                    <a:pt x="130068" y="376074"/>
                    <a:pt x="151843" y="376074"/>
                    <a:pt x="175070" y="376074"/>
                  </a:cubicBezTo>
                  <a:cubicBezTo>
                    <a:pt x="177974" y="374622"/>
                    <a:pt x="182329" y="373170"/>
                    <a:pt x="182329" y="373170"/>
                  </a:cubicBezTo>
                  <a:close/>
                  <a:moveTo>
                    <a:pt x="275237" y="373170"/>
                  </a:moveTo>
                  <a:cubicBezTo>
                    <a:pt x="304271" y="373170"/>
                    <a:pt x="336208" y="373170"/>
                    <a:pt x="362338" y="373170"/>
                  </a:cubicBezTo>
                  <a:cubicBezTo>
                    <a:pt x="363789" y="351389"/>
                    <a:pt x="363789" y="333965"/>
                    <a:pt x="365242" y="315089"/>
                  </a:cubicBezTo>
                  <a:cubicBezTo>
                    <a:pt x="366693" y="303473"/>
                    <a:pt x="359434" y="300569"/>
                    <a:pt x="350725" y="300569"/>
                  </a:cubicBezTo>
                  <a:cubicBezTo>
                    <a:pt x="330401" y="300569"/>
                    <a:pt x="308625" y="300569"/>
                    <a:pt x="288302" y="300569"/>
                  </a:cubicBezTo>
                  <a:cubicBezTo>
                    <a:pt x="278140" y="300569"/>
                    <a:pt x="275237" y="304925"/>
                    <a:pt x="275237" y="315089"/>
                  </a:cubicBezTo>
                  <a:cubicBezTo>
                    <a:pt x="275237" y="333965"/>
                    <a:pt x="275237" y="351389"/>
                    <a:pt x="275237" y="373170"/>
                  </a:cubicBezTo>
                  <a:close/>
                  <a:moveTo>
                    <a:pt x="227331" y="171339"/>
                  </a:moveTo>
                  <a:cubicBezTo>
                    <a:pt x="231686" y="171339"/>
                    <a:pt x="236041" y="171339"/>
                    <a:pt x="238945" y="171339"/>
                  </a:cubicBezTo>
                  <a:cubicBezTo>
                    <a:pt x="270882" y="174243"/>
                    <a:pt x="269430" y="165531"/>
                    <a:pt x="267978" y="136490"/>
                  </a:cubicBezTo>
                  <a:cubicBezTo>
                    <a:pt x="267978" y="133586"/>
                    <a:pt x="265075" y="130682"/>
                    <a:pt x="263624" y="127778"/>
                  </a:cubicBezTo>
                  <a:cubicBezTo>
                    <a:pt x="254913" y="110354"/>
                    <a:pt x="241848" y="94381"/>
                    <a:pt x="240396" y="72601"/>
                  </a:cubicBezTo>
                  <a:cubicBezTo>
                    <a:pt x="240396" y="68245"/>
                    <a:pt x="233138" y="62437"/>
                    <a:pt x="228783" y="62437"/>
                  </a:cubicBezTo>
                  <a:cubicBezTo>
                    <a:pt x="224428" y="62437"/>
                    <a:pt x="217169" y="66793"/>
                    <a:pt x="215718" y="71149"/>
                  </a:cubicBezTo>
                  <a:cubicBezTo>
                    <a:pt x="205556" y="92930"/>
                    <a:pt x="195394" y="116162"/>
                    <a:pt x="186684" y="139394"/>
                  </a:cubicBezTo>
                  <a:cubicBezTo>
                    <a:pt x="177974" y="164079"/>
                    <a:pt x="185232" y="174243"/>
                    <a:pt x="211362" y="172791"/>
                  </a:cubicBezTo>
                  <a:cubicBezTo>
                    <a:pt x="218621" y="171339"/>
                    <a:pt x="222976" y="171339"/>
                    <a:pt x="227331" y="171339"/>
                  </a:cubicBezTo>
                  <a:close/>
                  <a:moveTo>
                    <a:pt x="373951" y="172791"/>
                  </a:moveTo>
                  <a:cubicBezTo>
                    <a:pt x="378306" y="172791"/>
                    <a:pt x="382662" y="172791"/>
                    <a:pt x="385565" y="172791"/>
                  </a:cubicBezTo>
                  <a:cubicBezTo>
                    <a:pt x="413147" y="172791"/>
                    <a:pt x="423309" y="158271"/>
                    <a:pt x="411696" y="132134"/>
                  </a:cubicBezTo>
                  <a:cubicBezTo>
                    <a:pt x="411696" y="130682"/>
                    <a:pt x="410243" y="130682"/>
                    <a:pt x="410243" y="129230"/>
                  </a:cubicBezTo>
                  <a:cubicBezTo>
                    <a:pt x="402985" y="110354"/>
                    <a:pt x="394275" y="90025"/>
                    <a:pt x="385565" y="71149"/>
                  </a:cubicBezTo>
                  <a:cubicBezTo>
                    <a:pt x="384113" y="66793"/>
                    <a:pt x="376855" y="62437"/>
                    <a:pt x="372500" y="62437"/>
                  </a:cubicBezTo>
                  <a:cubicBezTo>
                    <a:pt x="369596" y="62437"/>
                    <a:pt x="363789" y="68245"/>
                    <a:pt x="362338" y="71149"/>
                  </a:cubicBezTo>
                  <a:cubicBezTo>
                    <a:pt x="355080" y="87121"/>
                    <a:pt x="349272" y="104546"/>
                    <a:pt x="340563" y="120518"/>
                  </a:cubicBezTo>
                  <a:cubicBezTo>
                    <a:pt x="320239" y="156819"/>
                    <a:pt x="327497" y="171339"/>
                    <a:pt x="368145" y="171339"/>
                  </a:cubicBezTo>
                  <a:cubicBezTo>
                    <a:pt x="371048" y="172791"/>
                    <a:pt x="372500" y="172791"/>
                    <a:pt x="373951" y="172791"/>
                  </a:cubicBezTo>
                  <a:close/>
                  <a:moveTo>
                    <a:pt x="222976" y="245392"/>
                  </a:moveTo>
                  <a:cubicBezTo>
                    <a:pt x="270882" y="243940"/>
                    <a:pt x="270882" y="243940"/>
                    <a:pt x="267978" y="203283"/>
                  </a:cubicBezTo>
                  <a:cubicBezTo>
                    <a:pt x="267978" y="190215"/>
                    <a:pt x="262171" y="185859"/>
                    <a:pt x="250558" y="185859"/>
                  </a:cubicBezTo>
                  <a:cubicBezTo>
                    <a:pt x="233138" y="185859"/>
                    <a:pt x="217169" y="184407"/>
                    <a:pt x="199749" y="187311"/>
                  </a:cubicBezTo>
                  <a:cubicBezTo>
                    <a:pt x="193943" y="187311"/>
                    <a:pt x="185232" y="196023"/>
                    <a:pt x="185232" y="201831"/>
                  </a:cubicBezTo>
                  <a:cubicBezTo>
                    <a:pt x="183781" y="242488"/>
                    <a:pt x="179426" y="249748"/>
                    <a:pt x="224428" y="246844"/>
                  </a:cubicBezTo>
                  <a:cubicBezTo>
                    <a:pt x="225879" y="245392"/>
                    <a:pt x="227331" y="245392"/>
                    <a:pt x="222976" y="245392"/>
                  </a:cubicBezTo>
                  <a:close/>
                  <a:moveTo>
                    <a:pt x="376855" y="185859"/>
                  </a:moveTo>
                  <a:cubicBezTo>
                    <a:pt x="371048" y="185859"/>
                    <a:pt x="366693" y="185859"/>
                    <a:pt x="360887" y="185859"/>
                  </a:cubicBezTo>
                  <a:cubicBezTo>
                    <a:pt x="334756" y="185859"/>
                    <a:pt x="331853" y="188763"/>
                    <a:pt x="331853" y="216352"/>
                  </a:cubicBezTo>
                  <a:cubicBezTo>
                    <a:pt x="331853" y="219256"/>
                    <a:pt x="331853" y="222160"/>
                    <a:pt x="331853" y="225064"/>
                  </a:cubicBezTo>
                  <a:cubicBezTo>
                    <a:pt x="330401" y="238132"/>
                    <a:pt x="337659" y="245392"/>
                    <a:pt x="349272" y="245392"/>
                  </a:cubicBezTo>
                  <a:cubicBezTo>
                    <a:pt x="366693" y="245392"/>
                    <a:pt x="382662" y="246844"/>
                    <a:pt x="400081" y="245392"/>
                  </a:cubicBezTo>
                  <a:cubicBezTo>
                    <a:pt x="405889" y="245392"/>
                    <a:pt x="413147" y="239584"/>
                    <a:pt x="414598" y="235228"/>
                  </a:cubicBezTo>
                  <a:cubicBezTo>
                    <a:pt x="424760" y="197475"/>
                    <a:pt x="414598" y="185859"/>
                    <a:pt x="376855" y="185859"/>
                  </a:cubicBezTo>
                  <a:close/>
                  <a:moveTo>
                    <a:pt x="443632" y="338321"/>
                  </a:moveTo>
                  <a:cubicBezTo>
                    <a:pt x="443632" y="317993"/>
                    <a:pt x="427664" y="300569"/>
                    <a:pt x="408792" y="300569"/>
                  </a:cubicBezTo>
                  <a:cubicBezTo>
                    <a:pt x="389920" y="300569"/>
                    <a:pt x="372500" y="317993"/>
                    <a:pt x="372500" y="336869"/>
                  </a:cubicBezTo>
                  <a:cubicBezTo>
                    <a:pt x="372500" y="357198"/>
                    <a:pt x="387017" y="373170"/>
                    <a:pt x="407340" y="373170"/>
                  </a:cubicBezTo>
                  <a:cubicBezTo>
                    <a:pt x="427664" y="374622"/>
                    <a:pt x="443632" y="360102"/>
                    <a:pt x="443632" y="338321"/>
                  </a:cubicBezTo>
                  <a:close/>
                  <a:moveTo>
                    <a:pt x="193943" y="336869"/>
                  </a:moveTo>
                  <a:cubicBezTo>
                    <a:pt x="193943" y="360102"/>
                    <a:pt x="207007" y="374622"/>
                    <a:pt x="228783" y="374622"/>
                  </a:cubicBezTo>
                  <a:cubicBezTo>
                    <a:pt x="247654" y="374622"/>
                    <a:pt x="266527" y="357198"/>
                    <a:pt x="265075" y="339773"/>
                  </a:cubicBezTo>
                  <a:cubicBezTo>
                    <a:pt x="265075" y="320897"/>
                    <a:pt x="246203" y="302021"/>
                    <a:pt x="227331" y="302021"/>
                  </a:cubicBezTo>
                  <a:cubicBezTo>
                    <a:pt x="209911" y="300569"/>
                    <a:pt x="193943" y="317993"/>
                    <a:pt x="193943" y="336869"/>
                  </a:cubicBezTo>
                  <a:close/>
                  <a:moveTo>
                    <a:pt x="13933" y="338321"/>
                  </a:moveTo>
                  <a:cubicBezTo>
                    <a:pt x="13933" y="358650"/>
                    <a:pt x="29901" y="374622"/>
                    <a:pt x="48774" y="374622"/>
                  </a:cubicBezTo>
                  <a:cubicBezTo>
                    <a:pt x="69097" y="374622"/>
                    <a:pt x="83614" y="360102"/>
                    <a:pt x="83614" y="338321"/>
                  </a:cubicBezTo>
                  <a:cubicBezTo>
                    <a:pt x="83614" y="319445"/>
                    <a:pt x="67646" y="300569"/>
                    <a:pt x="48774" y="300569"/>
                  </a:cubicBezTo>
                  <a:cubicBezTo>
                    <a:pt x="29901" y="300569"/>
                    <a:pt x="13933" y="317993"/>
                    <a:pt x="13933" y="338321"/>
                  </a:cubicBezTo>
                  <a:close/>
                  <a:moveTo>
                    <a:pt x="83614" y="287501"/>
                  </a:moveTo>
                  <a:cubicBezTo>
                    <a:pt x="83614" y="287501"/>
                    <a:pt x="83614" y="287501"/>
                    <a:pt x="83614" y="287501"/>
                  </a:cubicBezTo>
                  <a:cubicBezTo>
                    <a:pt x="93776" y="287501"/>
                    <a:pt x="103938" y="288953"/>
                    <a:pt x="112648" y="286048"/>
                  </a:cubicBezTo>
                  <a:cubicBezTo>
                    <a:pt x="117003" y="284597"/>
                    <a:pt x="124261" y="277336"/>
                    <a:pt x="124261" y="272980"/>
                  </a:cubicBezTo>
                  <a:cubicBezTo>
                    <a:pt x="124261" y="268624"/>
                    <a:pt x="117003" y="259912"/>
                    <a:pt x="112648" y="259912"/>
                  </a:cubicBezTo>
                  <a:cubicBezTo>
                    <a:pt x="93776" y="258460"/>
                    <a:pt x="73452" y="258460"/>
                    <a:pt x="53129" y="259912"/>
                  </a:cubicBezTo>
                  <a:cubicBezTo>
                    <a:pt x="48774" y="259912"/>
                    <a:pt x="40063" y="268624"/>
                    <a:pt x="41516" y="272980"/>
                  </a:cubicBezTo>
                  <a:cubicBezTo>
                    <a:pt x="42967" y="278788"/>
                    <a:pt x="48774" y="284597"/>
                    <a:pt x="54580" y="286048"/>
                  </a:cubicBezTo>
                  <a:cubicBezTo>
                    <a:pt x="64742" y="288953"/>
                    <a:pt x="73452" y="287501"/>
                    <a:pt x="83614" y="287501"/>
                  </a:cubicBezTo>
                  <a:close/>
                  <a:moveTo>
                    <a:pt x="227331" y="287501"/>
                  </a:moveTo>
                  <a:cubicBezTo>
                    <a:pt x="227331" y="287501"/>
                    <a:pt x="227331" y="287501"/>
                    <a:pt x="227331" y="287501"/>
                  </a:cubicBezTo>
                  <a:cubicBezTo>
                    <a:pt x="236041" y="287501"/>
                    <a:pt x="244752" y="288953"/>
                    <a:pt x="252010" y="287501"/>
                  </a:cubicBezTo>
                  <a:cubicBezTo>
                    <a:pt x="257816" y="286048"/>
                    <a:pt x="266527" y="280240"/>
                    <a:pt x="267978" y="274432"/>
                  </a:cubicBezTo>
                  <a:cubicBezTo>
                    <a:pt x="270882" y="262816"/>
                    <a:pt x="260720" y="259912"/>
                    <a:pt x="252010" y="258460"/>
                  </a:cubicBezTo>
                  <a:cubicBezTo>
                    <a:pt x="234590" y="258460"/>
                    <a:pt x="217169" y="257008"/>
                    <a:pt x="199749" y="259912"/>
                  </a:cubicBezTo>
                  <a:cubicBezTo>
                    <a:pt x="193943" y="259912"/>
                    <a:pt x="188136" y="268624"/>
                    <a:pt x="186684" y="274432"/>
                  </a:cubicBezTo>
                  <a:cubicBezTo>
                    <a:pt x="185232" y="277336"/>
                    <a:pt x="193943" y="286048"/>
                    <a:pt x="199749" y="287501"/>
                  </a:cubicBezTo>
                  <a:cubicBezTo>
                    <a:pt x="208460" y="288953"/>
                    <a:pt x="218621" y="287501"/>
                    <a:pt x="227331" y="287501"/>
                  </a:cubicBezTo>
                  <a:close/>
                  <a:moveTo>
                    <a:pt x="373951" y="286048"/>
                  </a:moveTo>
                  <a:cubicBezTo>
                    <a:pt x="373951" y="286048"/>
                    <a:pt x="373951" y="286048"/>
                    <a:pt x="373951" y="286048"/>
                  </a:cubicBezTo>
                  <a:cubicBezTo>
                    <a:pt x="382662" y="286048"/>
                    <a:pt x="392823" y="287501"/>
                    <a:pt x="401534" y="286048"/>
                  </a:cubicBezTo>
                  <a:cubicBezTo>
                    <a:pt x="407340" y="284597"/>
                    <a:pt x="413147" y="278788"/>
                    <a:pt x="414598" y="272980"/>
                  </a:cubicBezTo>
                  <a:cubicBezTo>
                    <a:pt x="414598" y="268624"/>
                    <a:pt x="407340" y="261364"/>
                    <a:pt x="402985" y="259912"/>
                  </a:cubicBezTo>
                  <a:cubicBezTo>
                    <a:pt x="384113" y="258460"/>
                    <a:pt x="365242" y="257008"/>
                    <a:pt x="346370" y="258460"/>
                  </a:cubicBezTo>
                  <a:cubicBezTo>
                    <a:pt x="342014" y="258460"/>
                    <a:pt x="333304" y="265720"/>
                    <a:pt x="333304" y="271528"/>
                  </a:cubicBezTo>
                  <a:cubicBezTo>
                    <a:pt x="333304" y="275884"/>
                    <a:pt x="340563" y="283144"/>
                    <a:pt x="344918" y="284597"/>
                  </a:cubicBezTo>
                  <a:cubicBezTo>
                    <a:pt x="353628" y="287501"/>
                    <a:pt x="363789" y="286048"/>
                    <a:pt x="373951" y="286048"/>
                  </a:cubicBezTo>
                  <a:close/>
                  <a:moveTo>
                    <a:pt x="98131" y="31944"/>
                  </a:moveTo>
                  <a:cubicBezTo>
                    <a:pt x="92325" y="24684"/>
                    <a:pt x="87969" y="18876"/>
                    <a:pt x="83614" y="13068"/>
                  </a:cubicBezTo>
                  <a:cubicBezTo>
                    <a:pt x="79259" y="18876"/>
                    <a:pt x="70549" y="23232"/>
                    <a:pt x="70549" y="29040"/>
                  </a:cubicBezTo>
                  <a:cubicBezTo>
                    <a:pt x="70549" y="34849"/>
                    <a:pt x="79259" y="40657"/>
                    <a:pt x="83614" y="46465"/>
                  </a:cubicBezTo>
                  <a:cubicBezTo>
                    <a:pt x="87969" y="42109"/>
                    <a:pt x="92325" y="37753"/>
                    <a:pt x="98131" y="31944"/>
                  </a:cubicBezTo>
                  <a:close/>
                  <a:moveTo>
                    <a:pt x="224428" y="49369"/>
                  </a:moveTo>
                  <a:cubicBezTo>
                    <a:pt x="225879" y="49369"/>
                    <a:pt x="228783" y="49369"/>
                    <a:pt x="230235" y="49369"/>
                  </a:cubicBezTo>
                  <a:cubicBezTo>
                    <a:pt x="233138" y="43561"/>
                    <a:pt x="240396" y="36301"/>
                    <a:pt x="240396" y="30493"/>
                  </a:cubicBezTo>
                  <a:cubicBezTo>
                    <a:pt x="240396" y="24684"/>
                    <a:pt x="233138" y="20328"/>
                    <a:pt x="228783" y="14520"/>
                  </a:cubicBezTo>
                  <a:cubicBezTo>
                    <a:pt x="224428" y="18876"/>
                    <a:pt x="217169" y="24684"/>
                    <a:pt x="217169" y="29040"/>
                  </a:cubicBezTo>
                  <a:cubicBezTo>
                    <a:pt x="217169" y="34849"/>
                    <a:pt x="221524" y="42109"/>
                    <a:pt x="224428" y="49369"/>
                  </a:cubicBezTo>
                  <a:close/>
                  <a:moveTo>
                    <a:pt x="392823" y="30493"/>
                  </a:moveTo>
                  <a:cubicBezTo>
                    <a:pt x="384113" y="23232"/>
                    <a:pt x="379758" y="20328"/>
                    <a:pt x="375404" y="15972"/>
                  </a:cubicBezTo>
                  <a:cubicBezTo>
                    <a:pt x="371048" y="20328"/>
                    <a:pt x="363789" y="26136"/>
                    <a:pt x="365242" y="30493"/>
                  </a:cubicBezTo>
                  <a:cubicBezTo>
                    <a:pt x="366693" y="36301"/>
                    <a:pt x="372500" y="42109"/>
                    <a:pt x="376855" y="47917"/>
                  </a:cubicBezTo>
                  <a:cubicBezTo>
                    <a:pt x="379758" y="42109"/>
                    <a:pt x="385565" y="37753"/>
                    <a:pt x="392823" y="30493"/>
                  </a:cubicBezTo>
                  <a:close/>
                </a:path>
              </a:pathLst>
            </a:custGeom>
            <a:solidFill>
              <a:srgbClr val="FFFFFF"/>
            </a:solidFill>
            <a:ln w="14514"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85795CD0-2658-715C-AC75-B40A94175F25}"/>
                </a:ext>
              </a:extLst>
            </p:cNvPr>
            <p:cNvGrpSpPr/>
            <p:nvPr/>
          </p:nvGrpSpPr>
          <p:grpSpPr>
            <a:xfrm>
              <a:off x="9084116" y="5499534"/>
              <a:ext cx="461412" cy="451598"/>
              <a:chOff x="7979474" y="4715261"/>
              <a:chExt cx="461412" cy="451598"/>
            </a:xfrm>
            <a:solidFill>
              <a:srgbClr val="FFFFFF"/>
            </a:solidFill>
          </p:grpSpPr>
          <p:sp>
            <p:nvSpPr>
              <p:cNvPr id="24" name="Freeform 55">
                <a:extLst>
                  <a:ext uri="{FF2B5EF4-FFF2-40B4-BE49-F238E27FC236}">
                    <a16:creationId xmlns:a16="http://schemas.microsoft.com/office/drawing/2014/main" id="{03EFF0B0-A889-510E-C551-97A185FA9D4B}"/>
                  </a:ext>
                </a:extLst>
              </p:cNvPr>
              <p:cNvSpPr/>
              <p:nvPr/>
            </p:nvSpPr>
            <p:spPr>
              <a:xfrm>
                <a:off x="7979474" y="4715261"/>
                <a:ext cx="461412" cy="451598"/>
              </a:xfrm>
              <a:custGeom>
                <a:avLst/>
                <a:gdLst>
                  <a:gd name="connsiteX0" fmla="*/ 150659 w 461412"/>
                  <a:gd name="connsiteY0" fmla="*/ 320897 h 451598"/>
                  <a:gd name="connsiteX1" fmla="*/ 134691 w 461412"/>
                  <a:gd name="connsiteY1" fmla="*/ 345581 h 451598"/>
                  <a:gd name="connsiteX2" fmla="*/ 73720 w 461412"/>
                  <a:gd name="connsiteY2" fmla="*/ 351389 h 451598"/>
                  <a:gd name="connsiteX3" fmla="*/ 2588 w 461412"/>
                  <a:gd name="connsiteY3" fmla="*/ 264268 h 451598"/>
                  <a:gd name="connsiteX4" fmla="*/ 20008 w 461412"/>
                  <a:gd name="connsiteY4" fmla="*/ 243940 h 451598"/>
                  <a:gd name="connsiteX5" fmla="*/ 66462 w 461412"/>
                  <a:gd name="connsiteY5" fmla="*/ 243940 h 451598"/>
                  <a:gd name="connsiteX6" fmla="*/ 15653 w 461412"/>
                  <a:gd name="connsiteY6" fmla="*/ 171339 h 451598"/>
                  <a:gd name="connsiteX7" fmla="*/ 8394 w 461412"/>
                  <a:gd name="connsiteY7" fmla="*/ 136490 h 451598"/>
                  <a:gd name="connsiteX8" fmla="*/ 20008 w 461412"/>
                  <a:gd name="connsiteY8" fmla="*/ 129230 h 451598"/>
                  <a:gd name="connsiteX9" fmla="*/ 66462 w 461412"/>
                  <a:gd name="connsiteY9" fmla="*/ 136490 h 451598"/>
                  <a:gd name="connsiteX10" fmla="*/ 141950 w 461412"/>
                  <a:gd name="connsiteY10" fmla="*/ 190215 h 451598"/>
                  <a:gd name="connsiteX11" fmla="*/ 117271 w 461412"/>
                  <a:gd name="connsiteY11" fmla="*/ 248296 h 451598"/>
                  <a:gd name="connsiteX12" fmla="*/ 108561 w 461412"/>
                  <a:gd name="connsiteY12" fmla="*/ 254104 h 451598"/>
                  <a:gd name="connsiteX13" fmla="*/ 152112 w 461412"/>
                  <a:gd name="connsiteY13" fmla="*/ 310733 h 451598"/>
                  <a:gd name="connsiteX14" fmla="*/ 156466 w 461412"/>
                  <a:gd name="connsiteY14" fmla="*/ 293309 h 451598"/>
                  <a:gd name="connsiteX15" fmla="*/ 156466 w 461412"/>
                  <a:gd name="connsiteY15" fmla="*/ 241036 h 451598"/>
                  <a:gd name="connsiteX16" fmla="*/ 172435 w 461412"/>
                  <a:gd name="connsiteY16" fmla="*/ 169887 h 451598"/>
                  <a:gd name="connsiteX17" fmla="*/ 128884 w 461412"/>
                  <a:gd name="connsiteY17" fmla="*/ 146654 h 451598"/>
                  <a:gd name="connsiteX18" fmla="*/ 110012 w 461412"/>
                  <a:gd name="connsiteY18" fmla="*/ 69697 h 451598"/>
                  <a:gd name="connsiteX19" fmla="*/ 136142 w 461412"/>
                  <a:gd name="connsiteY19" fmla="*/ 10164 h 451598"/>
                  <a:gd name="connsiteX20" fmla="*/ 152112 w 461412"/>
                  <a:gd name="connsiteY20" fmla="*/ 0 h 451598"/>
                  <a:gd name="connsiteX21" fmla="*/ 162274 w 461412"/>
                  <a:gd name="connsiteY21" fmla="*/ 13068 h 451598"/>
                  <a:gd name="connsiteX22" fmla="*/ 179693 w 461412"/>
                  <a:gd name="connsiteY22" fmla="*/ 36301 h 451598"/>
                  <a:gd name="connsiteX23" fmla="*/ 208727 w 461412"/>
                  <a:gd name="connsiteY23" fmla="*/ 111806 h 451598"/>
                  <a:gd name="connsiteX24" fmla="*/ 200017 w 461412"/>
                  <a:gd name="connsiteY24" fmla="*/ 137942 h 451598"/>
                  <a:gd name="connsiteX25" fmla="*/ 202921 w 461412"/>
                  <a:gd name="connsiteY25" fmla="*/ 140846 h 451598"/>
                  <a:gd name="connsiteX26" fmla="*/ 279860 w 461412"/>
                  <a:gd name="connsiteY26" fmla="*/ 126326 h 451598"/>
                  <a:gd name="connsiteX27" fmla="*/ 298732 w 461412"/>
                  <a:gd name="connsiteY27" fmla="*/ 140846 h 451598"/>
                  <a:gd name="connsiteX28" fmla="*/ 252277 w 461412"/>
                  <a:gd name="connsiteY28" fmla="*/ 227968 h 451598"/>
                  <a:gd name="connsiteX29" fmla="*/ 240664 w 461412"/>
                  <a:gd name="connsiteY29" fmla="*/ 238132 h 451598"/>
                  <a:gd name="connsiteX30" fmla="*/ 242116 w 461412"/>
                  <a:gd name="connsiteY30" fmla="*/ 243940 h 451598"/>
                  <a:gd name="connsiteX31" fmla="*/ 285667 w 461412"/>
                  <a:gd name="connsiteY31" fmla="*/ 241036 h 451598"/>
                  <a:gd name="connsiteX32" fmla="*/ 303086 w 461412"/>
                  <a:gd name="connsiteY32" fmla="*/ 262816 h 451598"/>
                  <a:gd name="connsiteX33" fmla="*/ 237761 w 461412"/>
                  <a:gd name="connsiteY33" fmla="*/ 344129 h 451598"/>
                  <a:gd name="connsiteX34" fmla="*/ 202921 w 461412"/>
                  <a:gd name="connsiteY34" fmla="*/ 351389 h 451598"/>
                  <a:gd name="connsiteX35" fmla="*/ 189855 w 461412"/>
                  <a:gd name="connsiteY35" fmla="*/ 364458 h 451598"/>
                  <a:gd name="connsiteX36" fmla="*/ 236309 w 461412"/>
                  <a:gd name="connsiteY36" fmla="*/ 416730 h 451598"/>
                  <a:gd name="connsiteX37" fmla="*/ 340831 w 461412"/>
                  <a:gd name="connsiteY37" fmla="*/ 383334 h 451598"/>
                  <a:gd name="connsiteX38" fmla="*/ 353895 w 461412"/>
                  <a:gd name="connsiteY38" fmla="*/ 347033 h 451598"/>
                  <a:gd name="connsiteX39" fmla="*/ 353895 w 461412"/>
                  <a:gd name="connsiteY39" fmla="*/ 261364 h 451598"/>
                  <a:gd name="connsiteX40" fmla="*/ 342282 w 461412"/>
                  <a:gd name="connsiteY40" fmla="*/ 242488 h 451598"/>
                  <a:gd name="connsiteX41" fmla="*/ 308893 w 461412"/>
                  <a:gd name="connsiteY41" fmla="*/ 182955 h 451598"/>
                  <a:gd name="connsiteX42" fmla="*/ 319055 w 461412"/>
                  <a:gd name="connsiteY42" fmla="*/ 18876 h 451598"/>
                  <a:gd name="connsiteX43" fmla="*/ 329217 w 461412"/>
                  <a:gd name="connsiteY43" fmla="*/ 4356 h 451598"/>
                  <a:gd name="connsiteX44" fmla="*/ 339379 w 461412"/>
                  <a:gd name="connsiteY44" fmla="*/ 20328 h 451598"/>
                  <a:gd name="connsiteX45" fmla="*/ 333572 w 461412"/>
                  <a:gd name="connsiteY45" fmla="*/ 145202 h 451598"/>
                  <a:gd name="connsiteX46" fmla="*/ 330669 w 461412"/>
                  <a:gd name="connsiteY46" fmla="*/ 182955 h 451598"/>
                  <a:gd name="connsiteX47" fmla="*/ 355348 w 461412"/>
                  <a:gd name="connsiteY47" fmla="*/ 225064 h 451598"/>
                  <a:gd name="connsiteX48" fmla="*/ 377123 w 461412"/>
                  <a:gd name="connsiteY48" fmla="*/ 257008 h 451598"/>
                  <a:gd name="connsiteX49" fmla="*/ 377123 w 461412"/>
                  <a:gd name="connsiteY49" fmla="*/ 328157 h 451598"/>
                  <a:gd name="connsiteX50" fmla="*/ 378574 w 461412"/>
                  <a:gd name="connsiteY50" fmla="*/ 378978 h 451598"/>
                  <a:gd name="connsiteX51" fmla="*/ 391640 w 461412"/>
                  <a:gd name="connsiteY51" fmla="*/ 341225 h 451598"/>
                  <a:gd name="connsiteX52" fmla="*/ 391640 w 461412"/>
                  <a:gd name="connsiteY52" fmla="*/ 251200 h 451598"/>
                  <a:gd name="connsiteX53" fmla="*/ 403253 w 461412"/>
                  <a:gd name="connsiteY53" fmla="*/ 232324 h 451598"/>
                  <a:gd name="connsiteX54" fmla="*/ 435190 w 461412"/>
                  <a:gd name="connsiteY54" fmla="*/ 175695 h 451598"/>
                  <a:gd name="connsiteX55" fmla="*/ 429383 w 461412"/>
                  <a:gd name="connsiteY55" fmla="*/ 23232 h 451598"/>
                  <a:gd name="connsiteX56" fmla="*/ 440997 w 461412"/>
                  <a:gd name="connsiteY56" fmla="*/ 7260 h 451598"/>
                  <a:gd name="connsiteX57" fmla="*/ 452611 w 461412"/>
                  <a:gd name="connsiteY57" fmla="*/ 23232 h 451598"/>
                  <a:gd name="connsiteX58" fmla="*/ 461321 w 461412"/>
                  <a:gd name="connsiteY58" fmla="*/ 193119 h 451598"/>
                  <a:gd name="connsiteX59" fmla="*/ 427932 w 461412"/>
                  <a:gd name="connsiteY59" fmla="*/ 243940 h 451598"/>
                  <a:gd name="connsiteX60" fmla="*/ 416319 w 461412"/>
                  <a:gd name="connsiteY60" fmla="*/ 264268 h 451598"/>
                  <a:gd name="connsiteX61" fmla="*/ 417770 w 461412"/>
                  <a:gd name="connsiteY61" fmla="*/ 322349 h 451598"/>
                  <a:gd name="connsiteX62" fmla="*/ 343734 w 461412"/>
                  <a:gd name="connsiteY62" fmla="*/ 437059 h 451598"/>
                  <a:gd name="connsiteX63" fmla="*/ 218889 w 461412"/>
                  <a:gd name="connsiteY63" fmla="*/ 435607 h 451598"/>
                  <a:gd name="connsiteX64" fmla="*/ 160821 w 461412"/>
                  <a:gd name="connsiteY64" fmla="*/ 339773 h 451598"/>
                  <a:gd name="connsiteX65" fmla="*/ 157918 w 461412"/>
                  <a:gd name="connsiteY65" fmla="*/ 319445 h 451598"/>
                  <a:gd name="connsiteX66" fmla="*/ 150659 w 461412"/>
                  <a:gd name="connsiteY66" fmla="*/ 320897 h 451598"/>
                  <a:gd name="connsiteX67" fmla="*/ 284215 w 461412"/>
                  <a:gd name="connsiteY67" fmla="*/ 145202 h 451598"/>
                  <a:gd name="connsiteX68" fmla="*/ 245019 w 461412"/>
                  <a:gd name="connsiteY68" fmla="*/ 152462 h 451598"/>
                  <a:gd name="connsiteX69" fmla="*/ 182597 w 461412"/>
                  <a:gd name="connsiteY69" fmla="*/ 193119 h 451598"/>
                  <a:gd name="connsiteX70" fmla="*/ 185500 w 461412"/>
                  <a:gd name="connsiteY70" fmla="*/ 223611 h 451598"/>
                  <a:gd name="connsiteX71" fmla="*/ 218889 w 461412"/>
                  <a:gd name="connsiteY71" fmla="*/ 230872 h 451598"/>
                  <a:gd name="connsiteX72" fmla="*/ 272601 w 461412"/>
                  <a:gd name="connsiteY72" fmla="*/ 178599 h 451598"/>
                  <a:gd name="connsiteX73" fmla="*/ 284215 w 461412"/>
                  <a:gd name="connsiteY73" fmla="*/ 145202 h 451598"/>
                  <a:gd name="connsiteX74" fmla="*/ 41783 w 461412"/>
                  <a:gd name="connsiteY74" fmla="*/ 152462 h 451598"/>
                  <a:gd name="connsiteX75" fmla="*/ 31622 w 461412"/>
                  <a:gd name="connsiteY75" fmla="*/ 164079 h 451598"/>
                  <a:gd name="connsiteX76" fmla="*/ 86786 w 461412"/>
                  <a:gd name="connsiteY76" fmla="*/ 230872 h 451598"/>
                  <a:gd name="connsiteX77" fmla="*/ 117271 w 461412"/>
                  <a:gd name="connsiteY77" fmla="*/ 230872 h 451598"/>
                  <a:gd name="connsiteX78" fmla="*/ 114367 w 461412"/>
                  <a:gd name="connsiteY78" fmla="*/ 174243 h 451598"/>
                  <a:gd name="connsiteX79" fmla="*/ 41783 w 461412"/>
                  <a:gd name="connsiteY79" fmla="*/ 152462 h 451598"/>
                  <a:gd name="connsiteX80" fmla="*/ 128884 w 461412"/>
                  <a:gd name="connsiteY80" fmla="*/ 84217 h 451598"/>
                  <a:gd name="connsiteX81" fmla="*/ 131788 w 461412"/>
                  <a:gd name="connsiteY81" fmla="*/ 116162 h 451598"/>
                  <a:gd name="connsiteX82" fmla="*/ 168080 w 461412"/>
                  <a:gd name="connsiteY82" fmla="*/ 146654 h 451598"/>
                  <a:gd name="connsiteX83" fmla="*/ 192759 w 461412"/>
                  <a:gd name="connsiteY83" fmla="*/ 111806 h 451598"/>
                  <a:gd name="connsiteX84" fmla="*/ 159370 w 461412"/>
                  <a:gd name="connsiteY84" fmla="*/ 36301 h 451598"/>
                  <a:gd name="connsiteX85" fmla="*/ 139046 w 461412"/>
                  <a:gd name="connsiteY85" fmla="*/ 39205 h 451598"/>
                  <a:gd name="connsiteX86" fmla="*/ 128884 w 461412"/>
                  <a:gd name="connsiteY86" fmla="*/ 84217 h 451598"/>
                  <a:gd name="connsiteX87" fmla="*/ 27266 w 461412"/>
                  <a:gd name="connsiteY87" fmla="*/ 264268 h 451598"/>
                  <a:gd name="connsiteX88" fmla="*/ 27266 w 461412"/>
                  <a:gd name="connsiteY88" fmla="*/ 275884 h 451598"/>
                  <a:gd name="connsiteX89" fmla="*/ 96948 w 461412"/>
                  <a:gd name="connsiteY89" fmla="*/ 341225 h 451598"/>
                  <a:gd name="connsiteX90" fmla="*/ 110012 w 461412"/>
                  <a:gd name="connsiteY90" fmla="*/ 339773 h 451598"/>
                  <a:gd name="connsiteX91" fmla="*/ 130336 w 461412"/>
                  <a:gd name="connsiteY91" fmla="*/ 316541 h 451598"/>
                  <a:gd name="connsiteX92" fmla="*/ 111465 w 461412"/>
                  <a:gd name="connsiteY92" fmla="*/ 278788 h 451598"/>
                  <a:gd name="connsiteX93" fmla="*/ 27266 w 461412"/>
                  <a:gd name="connsiteY93" fmla="*/ 264268 h 451598"/>
                  <a:gd name="connsiteX94" fmla="*/ 184049 w 461412"/>
                  <a:gd name="connsiteY94" fmla="*/ 309281 h 451598"/>
                  <a:gd name="connsiteX95" fmla="*/ 215985 w 461412"/>
                  <a:gd name="connsiteY95" fmla="*/ 336869 h 451598"/>
                  <a:gd name="connsiteX96" fmla="*/ 282763 w 461412"/>
                  <a:gd name="connsiteY96" fmla="*/ 274432 h 451598"/>
                  <a:gd name="connsiteX97" fmla="*/ 274053 w 461412"/>
                  <a:gd name="connsiteY97" fmla="*/ 261364 h 451598"/>
                  <a:gd name="connsiteX98" fmla="*/ 229051 w 461412"/>
                  <a:gd name="connsiteY98" fmla="*/ 262816 h 451598"/>
                  <a:gd name="connsiteX99" fmla="*/ 184049 w 461412"/>
                  <a:gd name="connsiteY99" fmla="*/ 309281 h 451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Lst>
                <a:rect l="l" t="t" r="r" b="b"/>
                <a:pathLst>
                  <a:path w="461412" h="451598">
                    <a:moveTo>
                      <a:pt x="150659" y="320897"/>
                    </a:moveTo>
                    <a:cubicBezTo>
                      <a:pt x="144853" y="329609"/>
                      <a:pt x="141950" y="338321"/>
                      <a:pt x="134691" y="345581"/>
                    </a:cubicBezTo>
                    <a:cubicBezTo>
                      <a:pt x="120174" y="360102"/>
                      <a:pt x="94044" y="363006"/>
                      <a:pt x="73720" y="351389"/>
                    </a:cubicBezTo>
                    <a:cubicBezTo>
                      <a:pt x="37428" y="332513"/>
                      <a:pt x="18556" y="300569"/>
                      <a:pt x="2588" y="264268"/>
                    </a:cubicBezTo>
                    <a:cubicBezTo>
                      <a:pt x="-4671" y="248296"/>
                      <a:pt x="4039" y="241036"/>
                      <a:pt x="20008" y="243940"/>
                    </a:cubicBezTo>
                    <a:cubicBezTo>
                      <a:pt x="34524" y="246844"/>
                      <a:pt x="50494" y="245392"/>
                      <a:pt x="66462" y="243940"/>
                    </a:cubicBezTo>
                    <a:cubicBezTo>
                      <a:pt x="43235" y="223611"/>
                      <a:pt x="24363" y="200379"/>
                      <a:pt x="15653" y="171339"/>
                    </a:cubicBezTo>
                    <a:cubicBezTo>
                      <a:pt x="12750" y="159723"/>
                      <a:pt x="9846" y="148106"/>
                      <a:pt x="8394" y="136490"/>
                    </a:cubicBezTo>
                    <a:cubicBezTo>
                      <a:pt x="8394" y="133586"/>
                      <a:pt x="17104" y="127778"/>
                      <a:pt x="20008" y="129230"/>
                    </a:cubicBezTo>
                    <a:cubicBezTo>
                      <a:pt x="35977" y="130682"/>
                      <a:pt x="50494" y="135038"/>
                      <a:pt x="66462" y="136490"/>
                    </a:cubicBezTo>
                    <a:cubicBezTo>
                      <a:pt x="102754" y="139394"/>
                      <a:pt x="127433" y="158270"/>
                      <a:pt x="141950" y="190215"/>
                    </a:cubicBezTo>
                    <a:cubicBezTo>
                      <a:pt x="153563" y="214899"/>
                      <a:pt x="143401" y="236680"/>
                      <a:pt x="117271" y="248296"/>
                    </a:cubicBezTo>
                    <a:cubicBezTo>
                      <a:pt x="112916" y="249748"/>
                      <a:pt x="110012" y="252652"/>
                      <a:pt x="108561" y="254104"/>
                    </a:cubicBezTo>
                    <a:cubicBezTo>
                      <a:pt x="123078" y="272980"/>
                      <a:pt x="136142" y="291856"/>
                      <a:pt x="152112" y="310733"/>
                    </a:cubicBezTo>
                    <a:cubicBezTo>
                      <a:pt x="153563" y="304925"/>
                      <a:pt x="156466" y="299117"/>
                      <a:pt x="156466" y="293309"/>
                    </a:cubicBezTo>
                    <a:cubicBezTo>
                      <a:pt x="156466" y="275884"/>
                      <a:pt x="157918" y="258460"/>
                      <a:pt x="156466" y="241036"/>
                    </a:cubicBezTo>
                    <a:cubicBezTo>
                      <a:pt x="155015" y="214899"/>
                      <a:pt x="157918" y="188763"/>
                      <a:pt x="172435" y="169887"/>
                    </a:cubicBezTo>
                    <a:cubicBezTo>
                      <a:pt x="156466" y="162627"/>
                      <a:pt x="140498" y="156819"/>
                      <a:pt x="128884" y="146654"/>
                    </a:cubicBezTo>
                    <a:cubicBezTo>
                      <a:pt x="105657" y="126326"/>
                      <a:pt x="104206" y="97285"/>
                      <a:pt x="110012" y="69697"/>
                    </a:cubicBezTo>
                    <a:cubicBezTo>
                      <a:pt x="114367" y="49369"/>
                      <a:pt x="125981" y="29040"/>
                      <a:pt x="136142" y="10164"/>
                    </a:cubicBezTo>
                    <a:cubicBezTo>
                      <a:pt x="139046" y="5808"/>
                      <a:pt x="146304" y="1452"/>
                      <a:pt x="152112" y="0"/>
                    </a:cubicBezTo>
                    <a:cubicBezTo>
                      <a:pt x="155015" y="0"/>
                      <a:pt x="157918" y="8712"/>
                      <a:pt x="162274" y="13068"/>
                    </a:cubicBezTo>
                    <a:cubicBezTo>
                      <a:pt x="168080" y="20328"/>
                      <a:pt x="173887" y="29040"/>
                      <a:pt x="179693" y="36301"/>
                    </a:cubicBezTo>
                    <a:cubicBezTo>
                      <a:pt x="198566" y="58081"/>
                      <a:pt x="213083" y="81313"/>
                      <a:pt x="208727" y="111806"/>
                    </a:cubicBezTo>
                    <a:cubicBezTo>
                      <a:pt x="207275" y="120518"/>
                      <a:pt x="202921" y="129230"/>
                      <a:pt x="200017" y="137942"/>
                    </a:cubicBezTo>
                    <a:cubicBezTo>
                      <a:pt x="201468" y="139394"/>
                      <a:pt x="202921" y="140846"/>
                      <a:pt x="202921" y="140846"/>
                    </a:cubicBezTo>
                    <a:cubicBezTo>
                      <a:pt x="229051" y="136490"/>
                      <a:pt x="255181" y="132134"/>
                      <a:pt x="279860" y="126326"/>
                    </a:cubicBezTo>
                    <a:cubicBezTo>
                      <a:pt x="294377" y="123422"/>
                      <a:pt x="300184" y="124874"/>
                      <a:pt x="298732" y="140846"/>
                    </a:cubicBezTo>
                    <a:cubicBezTo>
                      <a:pt x="295828" y="175695"/>
                      <a:pt x="276956" y="203283"/>
                      <a:pt x="252277" y="227968"/>
                    </a:cubicBezTo>
                    <a:cubicBezTo>
                      <a:pt x="247922" y="232324"/>
                      <a:pt x="243568" y="235228"/>
                      <a:pt x="240664" y="238132"/>
                    </a:cubicBezTo>
                    <a:cubicBezTo>
                      <a:pt x="240664" y="239584"/>
                      <a:pt x="242116" y="242488"/>
                      <a:pt x="242116" y="243940"/>
                    </a:cubicBezTo>
                    <a:cubicBezTo>
                      <a:pt x="256633" y="242488"/>
                      <a:pt x="271150" y="243940"/>
                      <a:pt x="285667" y="241036"/>
                    </a:cubicBezTo>
                    <a:cubicBezTo>
                      <a:pt x="307442" y="238132"/>
                      <a:pt x="310345" y="242488"/>
                      <a:pt x="303086" y="262816"/>
                    </a:cubicBezTo>
                    <a:cubicBezTo>
                      <a:pt x="291473" y="297665"/>
                      <a:pt x="271150" y="326705"/>
                      <a:pt x="237761" y="344129"/>
                    </a:cubicBezTo>
                    <a:cubicBezTo>
                      <a:pt x="227599" y="349937"/>
                      <a:pt x="214534" y="351389"/>
                      <a:pt x="202921" y="351389"/>
                    </a:cubicBezTo>
                    <a:cubicBezTo>
                      <a:pt x="191307" y="351389"/>
                      <a:pt x="188404" y="355746"/>
                      <a:pt x="189855" y="364458"/>
                    </a:cubicBezTo>
                    <a:cubicBezTo>
                      <a:pt x="194210" y="392046"/>
                      <a:pt x="211630" y="410922"/>
                      <a:pt x="236309" y="416730"/>
                    </a:cubicBezTo>
                    <a:cubicBezTo>
                      <a:pt x="276956" y="426895"/>
                      <a:pt x="317603" y="422538"/>
                      <a:pt x="340831" y="383334"/>
                    </a:cubicBezTo>
                    <a:cubicBezTo>
                      <a:pt x="346637" y="371718"/>
                      <a:pt x="352444" y="358650"/>
                      <a:pt x="353895" y="347033"/>
                    </a:cubicBezTo>
                    <a:cubicBezTo>
                      <a:pt x="355348" y="317993"/>
                      <a:pt x="355348" y="290405"/>
                      <a:pt x="353895" y="261364"/>
                    </a:cubicBezTo>
                    <a:cubicBezTo>
                      <a:pt x="353895" y="254104"/>
                      <a:pt x="348089" y="245392"/>
                      <a:pt x="342282" y="242488"/>
                    </a:cubicBezTo>
                    <a:cubicBezTo>
                      <a:pt x="321959" y="227968"/>
                      <a:pt x="307442" y="210543"/>
                      <a:pt x="308893" y="182955"/>
                    </a:cubicBezTo>
                    <a:cubicBezTo>
                      <a:pt x="311797" y="127778"/>
                      <a:pt x="314701" y="72601"/>
                      <a:pt x="319055" y="18876"/>
                    </a:cubicBezTo>
                    <a:cubicBezTo>
                      <a:pt x="319055" y="14520"/>
                      <a:pt x="326314" y="8712"/>
                      <a:pt x="329217" y="4356"/>
                    </a:cubicBezTo>
                    <a:cubicBezTo>
                      <a:pt x="332120" y="10164"/>
                      <a:pt x="339379" y="14520"/>
                      <a:pt x="339379" y="20328"/>
                    </a:cubicBezTo>
                    <a:cubicBezTo>
                      <a:pt x="337927" y="62437"/>
                      <a:pt x="336476" y="103093"/>
                      <a:pt x="333572" y="145202"/>
                    </a:cubicBezTo>
                    <a:cubicBezTo>
                      <a:pt x="333572" y="158270"/>
                      <a:pt x="332120" y="169887"/>
                      <a:pt x="330669" y="182955"/>
                    </a:cubicBezTo>
                    <a:cubicBezTo>
                      <a:pt x="329217" y="201831"/>
                      <a:pt x="337927" y="217803"/>
                      <a:pt x="355348" y="225064"/>
                    </a:cubicBezTo>
                    <a:cubicBezTo>
                      <a:pt x="369864" y="230872"/>
                      <a:pt x="378574" y="236680"/>
                      <a:pt x="377123" y="257008"/>
                    </a:cubicBezTo>
                    <a:cubicBezTo>
                      <a:pt x="374219" y="280240"/>
                      <a:pt x="377123" y="304925"/>
                      <a:pt x="377123" y="328157"/>
                    </a:cubicBezTo>
                    <a:cubicBezTo>
                      <a:pt x="377123" y="344129"/>
                      <a:pt x="375671" y="360102"/>
                      <a:pt x="378574" y="378978"/>
                    </a:cubicBezTo>
                    <a:cubicBezTo>
                      <a:pt x="382929" y="365910"/>
                      <a:pt x="391640" y="354293"/>
                      <a:pt x="391640" y="341225"/>
                    </a:cubicBezTo>
                    <a:cubicBezTo>
                      <a:pt x="393091" y="310733"/>
                      <a:pt x="393091" y="280240"/>
                      <a:pt x="391640" y="251200"/>
                    </a:cubicBezTo>
                    <a:cubicBezTo>
                      <a:pt x="391640" y="242488"/>
                      <a:pt x="393091" y="236680"/>
                      <a:pt x="403253" y="232324"/>
                    </a:cubicBezTo>
                    <a:cubicBezTo>
                      <a:pt x="430835" y="219255"/>
                      <a:pt x="436642" y="204735"/>
                      <a:pt x="435190" y="175695"/>
                    </a:cubicBezTo>
                    <a:cubicBezTo>
                      <a:pt x="432287" y="124874"/>
                      <a:pt x="430835" y="74053"/>
                      <a:pt x="429383" y="23232"/>
                    </a:cubicBezTo>
                    <a:cubicBezTo>
                      <a:pt x="429383" y="17424"/>
                      <a:pt x="436642" y="11616"/>
                      <a:pt x="440997" y="7260"/>
                    </a:cubicBezTo>
                    <a:cubicBezTo>
                      <a:pt x="445352" y="13068"/>
                      <a:pt x="452611" y="17424"/>
                      <a:pt x="452611" y="23232"/>
                    </a:cubicBezTo>
                    <a:cubicBezTo>
                      <a:pt x="455513" y="79861"/>
                      <a:pt x="458417" y="136490"/>
                      <a:pt x="461321" y="193119"/>
                    </a:cubicBezTo>
                    <a:cubicBezTo>
                      <a:pt x="462772" y="216351"/>
                      <a:pt x="446804" y="232324"/>
                      <a:pt x="427932" y="243940"/>
                    </a:cubicBezTo>
                    <a:cubicBezTo>
                      <a:pt x="417770" y="249748"/>
                      <a:pt x="416319" y="255556"/>
                      <a:pt x="416319" y="264268"/>
                    </a:cubicBezTo>
                    <a:cubicBezTo>
                      <a:pt x="416319" y="283144"/>
                      <a:pt x="414866" y="302021"/>
                      <a:pt x="417770" y="322349"/>
                    </a:cubicBezTo>
                    <a:cubicBezTo>
                      <a:pt x="422125" y="380430"/>
                      <a:pt x="394543" y="416730"/>
                      <a:pt x="343734" y="437059"/>
                    </a:cubicBezTo>
                    <a:cubicBezTo>
                      <a:pt x="303086" y="454483"/>
                      <a:pt x="259536" y="458839"/>
                      <a:pt x="218889" y="435607"/>
                    </a:cubicBezTo>
                    <a:cubicBezTo>
                      <a:pt x="182597" y="415278"/>
                      <a:pt x="160821" y="383334"/>
                      <a:pt x="160821" y="339773"/>
                    </a:cubicBezTo>
                    <a:cubicBezTo>
                      <a:pt x="160821" y="332513"/>
                      <a:pt x="159370" y="326705"/>
                      <a:pt x="157918" y="319445"/>
                    </a:cubicBezTo>
                    <a:cubicBezTo>
                      <a:pt x="155015" y="319445"/>
                      <a:pt x="153563" y="319445"/>
                      <a:pt x="150659" y="320897"/>
                    </a:cubicBezTo>
                    <a:close/>
                    <a:moveTo>
                      <a:pt x="284215" y="145202"/>
                    </a:moveTo>
                    <a:cubicBezTo>
                      <a:pt x="266794" y="148106"/>
                      <a:pt x="255181" y="151010"/>
                      <a:pt x="245019" y="152462"/>
                    </a:cubicBezTo>
                    <a:cubicBezTo>
                      <a:pt x="215985" y="152462"/>
                      <a:pt x="195662" y="165531"/>
                      <a:pt x="182597" y="193119"/>
                    </a:cubicBezTo>
                    <a:cubicBezTo>
                      <a:pt x="176790" y="206187"/>
                      <a:pt x="175338" y="216351"/>
                      <a:pt x="185500" y="223611"/>
                    </a:cubicBezTo>
                    <a:cubicBezTo>
                      <a:pt x="194210" y="229420"/>
                      <a:pt x="208727" y="232324"/>
                      <a:pt x="218889" y="230872"/>
                    </a:cubicBezTo>
                    <a:cubicBezTo>
                      <a:pt x="246471" y="225064"/>
                      <a:pt x="260988" y="201831"/>
                      <a:pt x="272601" y="178599"/>
                    </a:cubicBezTo>
                    <a:cubicBezTo>
                      <a:pt x="276956" y="168435"/>
                      <a:pt x="279860" y="158270"/>
                      <a:pt x="284215" y="145202"/>
                    </a:cubicBezTo>
                    <a:close/>
                    <a:moveTo>
                      <a:pt x="41783" y="152462"/>
                    </a:moveTo>
                    <a:cubicBezTo>
                      <a:pt x="31622" y="149558"/>
                      <a:pt x="27266" y="153914"/>
                      <a:pt x="31622" y="164079"/>
                    </a:cubicBezTo>
                    <a:cubicBezTo>
                      <a:pt x="43235" y="191667"/>
                      <a:pt x="57752" y="217803"/>
                      <a:pt x="86786" y="230872"/>
                    </a:cubicBezTo>
                    <a:cubicBezTo>
                      <a:pt x="95495" y="235228"/>
                      <a:pt x="108561" y="235228"/>
                      <a:pt x="117271" y="230872"/>
                    </a:cubicBezTo>
                    <a:cubicBezTo>
                      <a:pt x="136142" y="220707"/>
                      <a:pt x="134691" y="191667"/>
                      <a:pt x="114367" y="174243"/>
                    </a:cubicBezTo>
                    <a:cubicBezTo>
                      <a:pt x="92592" y="153914"/>
                      <a:pt x="67914" y="151010"/>
                      <a:pt x="41783" y="152462"/>
                    </a:cubicBezTo>
                    <a:close/>
                    <a:moveTo>
                      <a:pt x="128884" y="84217"/>
                    </a:moveTo>
                    <a:cubicBezTo>
                      <a:pt x="130336" y="95833"/>
                      <a:pt x="130336" y="105998"/>
                      <a:pt x="131788" y="116162"/>
                    </a:cubicBezTo>
                    <a:cubicBezTo>
                      <a:pt x="134691" y="136490"/>
                      <a:pt x="150659" y="148106"/>
                      <a:pt x="168080" y="146654"/>
                    </a:cubicBezTo>
                    <a:cubicBezTo>
                      <a:pt x="181145" y="145202"/>
                      <a:pt x="191307" y="130682"/>
                      <a:pt x="192759" y="111806"/>
                    </a:cubicBezTo>
                    <a:cubicBezTo>
                      <a:pt x="195662" y="79861"/>
                      <a:pt x="179693" y="58081"/>
                      <a:pt x="159370" y="36301"/>
                    </a:cubicBezTo>
                    <a:cubicBezTo>
                      <a:pt x="149208" y="26136"/>
                      <a:pt x="143401" y="26136"/>
                      <a:pt x="139046" y="39205"/>
                    </a:cubicBezTo>
                    <a:cubicBezTo>
                      <a:pt x="134691" y="53725"/>
                      <a:pt x="131788" y="69697"/>
                      <a:pt x="128884" y="84217"/>
                    </a:cubicBezTo>
                    <a:close/>
                    <a:moveTo>
                      <a:pt x="27266" y="264268"/>
                    </a:moveTo>
                    <a:cubicBezTo>
                      <a:pt x="27266" y="270076"/>
                      <a:pt x="25815" y="272980"/>
                      <a:pt x="27266" y="275884"/>
                    </a:cubicBezTo>
                    <a:cubicBezTo>
                      <a:pt x="41783" y="307829"/>
                      <a:pt x="63558" y="329609"/>
                      <a:pt x="96948" y="341225"/>
                    </a:cubicBezTo>
                    <a:cubicBezTo>
                      <a:pt x="101303" y="342677"/>
                      <a:pt x="107109" y="341225"/>
                      <a:pt x="110012" y="339773"/>
                    </a:cubicBezTo>
                    <a:cubicBezTo>
                      <a:pt x="117271" y="332513"/>
                      <a:pt x="128884" y="325253"/>
                      <a:pt x="130336" y="316541"/>
                    </a:cubicBezTo>
                    <a:cubicBezTo>
                      <a:pt x="133240" y="300569"/>
                      <a:pt x="124529" y="288952"/>
                      <a:pt x="111465" y="278788"/>
                    </a:cubicBezTo>
                    <a:cubicBezTo>
                      <a:pt x="86786" y="258460"/>
                      <a:pt x="57752" y="264268"/>
                      <a:pt x="27266" y="264268"/>
                    </a:cubicBezTo>
                    <a:close/>
                    <a:moveTo>
                      <a:pt x="184049" y="309281"/>
                    </a:moveTo>
                    <a:cubicBezTo>
                      <a:pt x="184049" y="332513"/>
                      <a:pt x="192759" y="341225"/>
                      <a:pt x="215985" y="336869"/>
                    </a:cubicBezTo>
                    <a:cubicBezTo>
                      <a:pt x="250826" y="329609"/>
                      <a:pt x="268246" y="303473"/>
                      <a:pt x="282763" y="274432"/>
                    </a:cubicBezTo>
                    <a:cubicBezTo>
                      <a:pt x="287118" y="267172"/>
                      <a:pt x="284215" y="261364"/>
                      <a:pt x="274053" y="261364"/>
                    </a:cubicBezTo>
                    <a:cubicBezTo>
                      <a:pt x="259536" y="261364"/>
                      <a:pt x="243568" y="261364"/>
                      <a:pt x="229051" y="262816"/>
                    </a:cubicBezTo>
                    <a:cubicBezTo>
                      <a:pt x="205824" y="262816"/>
                      <a:pt x="184049" y="286048"/>
                      <a:pt x="184049" y="309281"/>
                    </a:cubicBezTo>
                    <a:close/>
                  </a:path>
                </a:pathLst>
              </a:custGeom>
              <a:solidFill>
                <a:srgbClr val="FFFFFF"/>
              </a:solidFill>
              <a:ln w="14514" cap="flat">
                <a:noFill/>
                <a:prstDash val="solid"/>
                <a:miter/>
              </a:ln>
            </p:spPr>
            <p:txBody>
              <a:bodyPr rtlCol="0" anchor="ctr"/>
              <a:lstStyle/>
              <a:p>
                <a:endParaRPr lang="en-US"/>
              </a:p>
            </p:txBody>
          </p:sp>
          <p:sp>
            <p:nvSpPr>
              <p:cNvPr id="25" name="Freeform 56">
                <a:extLst>
                  <a:ext uri="{FF2B5EF4-FFF2-40B4-BE49-F238E27FC236}">
                    <a16:creationId xmlns:a16="http://schemas.microsoft.com/office/drawing/2014/main" id="{026FDD6F-D6C6-47B2-C636-E3F8BA861547}"/>
                  </a:ext>
                </a:extLst>
              </p:cNvPr>
              <p:cNvSpPr/>
              <p:nvPr/>
            </p:nvSpPr>
            <p:spPr>
              <a:xfrm>
                <a:off x="8334176" y="4722521"/>
                <a:ext cx="23872" cy="164187"/>
              </a:xfrm>
              <a:custGeom>
                <a:avLst/>
                <a:gdLst>
                  <a:gd name="connsiteX0" fmla="*/ 23872 w 23872"/>
                  <a:gd name="connsiteY0" fmla="*/ 161174 h 164187"/>
                  <a:gd name="connsiteX1" fmla="*/ 645 w 23872"/>
                  <a:gd name="connsiteY1" fmla="*/ 146654 h 164187"/>
                  <a:gd name="connsiteX2" fmla="*/ 645 w 23872"/>
                  <a:gd name="connsiteY2" fmla="*/ 21780 h 164187"/>
                  <a:gd name="connsiteX3" fmla="*/ 645 w 23872"/>
                  <a:gd name="connsiteY3" fmla="*/ 10164 h 164187"/>
                  <a:gd name="connsiteX4" fmla="*/ 10807 w 23872"/>
                  <a:gd name="connsiteY4" fmla="*/ 0 h 164187"/>
                  <a:gd name="connsiteX5" fmla="*/ 20969 w 23872"/>
                  <a:gd name="connsiteY5" fmla="*/ 10164 h 164187"/>
                  <a:gd name="connsiteX6" fmla="*/ 23872 w 23872"/>
                  <a:gd name="connsiteY6" fmla="*/ 62437 h 164187"/>
                  <a:gd name="connsiteX7" fmla="*/ 23872 w 23872"/>
                  <a:gd name="connsiteY7" fmla="*/ 161174 h 1641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872" h="164187">
                    <a:moveTo>
                      <a:pt x="23872" y="161174"/>
                    </a:moveTo>
                    <a:cubicBezTo>
                      <a:pt x="2097" y="166983"/>
                      <a:pt x="645" y="165531"/>
                      <a:pt x="645" y="146654"/>
                    </a:cubicBezTo>
                    <a:cubicBezTo>
                      <a:pt x="645" y="104546"/>
                      <a:pt x="645" y="62437"/>
                      <a:pt x="645" y="21780"/>
                    </a:cubicBezTo>
                    <a:cubicBezTo>
                      <a:pt x="645" y="17424"/>
                      <a:pt x="-807" y="13068"/>
                      <a:pt x="645" y="10164"/>
                    </a:cubicBezTo>
                    <a:cubicBezTo>
                      <a:pt x="2097" y="5808"/>
                      <a:pt x="6452" y="2904"/>
                      <a:pt x="10807" y="0"/>
                    </a:cubicBezTo>
                    <a:cubicBezTo>
                      <a:pt x="13710" y="2904"/>
                      <a:pt x="19517" y="5808"/>
                      <a:pt x="20969" y="10164"/>
                    </a:cubicBezTo>
                    <a:cubicBezTo>
                      <a:pt x="22421" y="27588"/>
                      <a:pt x="23872" y="45013"/>
                      <a:pt x="23872" y="62437"/>
                    </a:cubicBezTo>
                    <a:cubicBezTo>
                      <a:pt x="23872" y="94381"/>
                      <a:pt x="23872" y="127778"/>
                      <a:pt x="23872" y="161174"/>
                    </a:cubicBezTo>
                    <a:close/>
                  </a:path>
                </a:pathLst>
              </a:custGeom>
              <a:solidFill>
                <a:srgbClr val="FFFFFF"/>
              </a:solidFill>
              <a:ln w="14514" cap="flat">
                <a:noFill/>
                <a:prstDash val="solid"/>
                <a:miter/>
              </a:ln>
            </p:spPr>
            <p:txBody>
              <a:bodyPr rtlCol="0" anchor="ctr"/>
              <a:lstStyle/>
              <a:p>
                <a:endParaRPr lang="en-US"/>
              </a:p>
            </p:txBody>
          </p:sp>
          <p:sp>
            <p:nvSpPr>
              <p:cNvPr id="26" name="Freeform 57">
                <a:extLst>
                  <a:ext uri="{FF2B5EF4-FFF2-40B4-BE49-F238E27FC236}">
                    <a16:creationId xmlns:a16="http://schemas.microsoft.com/office/drawing/2014/main" id="{79A7B13E-F6E0-A935-6C40-A63D337C9CC8}"/>
                  </a:ext>
                </a:extLst>
              </p:cNvPr>
              <p:cNvSpPr/>
              <p:nvPr/>
            </p:nvSpPr>
            <p:spPr>
              <a:xfrm>
                <a:off x="8371114" y="4722361"/>
                <a:ext cx="23872" cy="164377"/>
              </a:xfrm>
              <a:custGeom>
                <a:avLst/>
                <a:gdLst>
                  <a:gd name="connsiteX0" fmla="*/ 23227 w 23872"/>
                  <a:gd name="connsiteY0" fmla="*/ 82925 h 164377"/>
                  <a:gd name="connsiteX1" fmla="*/ 23227 w 23872"/>
                  <a:gd name="connsiteY1" fmla="*/ 146814 h 164377"/>
                  <a:gd name="connsiteX2" fmla="*/ 11613 w 23872"/>
                  <a:gd name="connsiteY2" fmla="*/ 164238 h 164377"/>
                  <a:gd name="connsiteX3" fmla="*/ 0 w 23872"/>
                  <a:gd name="connsiteY3" fmla="*/ 146814 h 164377"/>
                  <a:gd name="connsiteX4" fmla="*/ 2904 w 23872"/>
                  <a:gd name="connsiteY4" fmla="*/ 14680 h 164377"/>
                  <a:gd name="connsiteX5" fmla="*/ 13065 w 23872"/>
                  <a:gd name="connsiteY5" fmla="*/ 160 h 164377"/>
                  <a:gd name="connsiteX6" fmla="*/ 23227 w 23872"/>
                  <a:gd name="connsiteY6" fmla="*/ 16132 h 164377"/>
                  <a:gd name="connsiteX7" fmla="*/ 23227 w 23872"/>
                  <a:gd name="connsiteY7" fmla="*/ 82925 h 164377"/>
                  <a:gd name="connsiteX8" fmla="*/ 23227 w 23872"/>
                  <a:gd name="connsiteY8" fmla="*/ 82925 h 164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872" h="164377">
                    <a:moveTo>
                      <a:pt x="23227" y="82925"/>
                    </a:moveTo>
                    <a:cubicBezTo>
                      <a:pt x="23227" y="104705"/>
                      <a:pt x="24679" y="126485"/>
                      <a:pt x="23227" y="146814"/>
                    </a:cubicBezTo>
                    <a:cubicBezTo>
                      <a:pt x="23227" y="152622"/>
                      <a:pt x="17420" y="164238"/>
                      <a:pt x="11613" y="164238"/>
                    </a:cubicBezTo>
                    <a:cubicBezTo>
                      <a:pt x="0" y="165690"/>
                      <a:pt x="0" y="155526"/>
                      <a:pt x="0" y="146814"/>
                    </a:cubicBezTo>
                    <a:cubicBezTo>
                      <a:pt x="0" y="103253"/>
                      <a:pt x="1451" y="58240"/>
                      <a:pt x="2904" y="14680"/>
                    </a:cubicBezTo>
                    <a:cubicBezTo>
                      <a:pt x="2904" y="8872"/>
                      <a:pt x="8710" y="160"/>
                      <a:pt x="13065" y="160"/>
                    </a:cubicBezTo>
                    <a:cubicBezTo>
                      <a:pt x="23227" y="-1293"/>
                      <a:pt x="23227" y="7420"/>
                      <a:pt x="23227" y="16132"/>
                    </a:cubicBezTo>
                    <a:cubicBezTo>
                      <a:pt x="21775" y="37912"/>
                      <a:pt x="21775" y="59692"/>
                      <a:pt x="23227" y="82925"/>
                    </a:cubicBezTo>
                    <a:cubicBezTo>
                      <a:pt x="21775" y="82925"/>
                      <a:pt x="23227" y="82925"/>
                      <a:pt x="23227" y="82925"/>
                    </a:cubicBezTo>
                    <a:close/>
                  </a:path>
                </a:pathLst>
              </a:custGeom>
              <a:solidFill>
                <a:srgbClr val="FFFFFF"/>
              </a:solidFill>
              <a:ln w="14514" cap="flat">
                <a:noFill/>
                <a:prstDash val="solid"/>
                <a:miter/>
              </a:ln>
            </p:spPr>
            <p:txBody>
              <a:bodyPr rtlCol="0" anchor="ctr"/>
              <a:lstStyle/>
              <a:p>
                <a:endParaRPr lang="en-US"/>
              </a:p>
            </p:txBody>
          </p:sp>
        </p:grpSp>
        <p:grpSp>
          <p:nvGrpSpPr>
            <p:cNvPr id="12" name="Graphic 2">
              <a:extLst>
                <a:ext uri="{FF2B5EF4-FFF2-40B4-BE49-F238E27FC236}">
                  <a16:creationId xmlns:a16="http://schemas.microsoft.com/office/drawing/2014/main" id="{389D675B-CC1B-474A-1E2B-5693FA62D3CC}"/>
                </a:ext>
              </a:extLst>
            </p:cNvPr>
            <p:cNvGrpSpPr/>
            <p:nvPr/>
          </p:nvGrpSpPr>
          <p:grpSpPr>
            <a:xfrm>
              <a:off x="9466218" y="2362920"/>
              <a:ext cx="541865" cy="364883"/>
              <a:chOff x="10550095" y="3208424"/>
              <a:chExt cx="541865" cy="364883"/>
            </a:xfrm>
            <a:solidFill>
              <a:srgbClr val="FFFFFF"/>
            </a:solidFill>
          </p:grpSpPr>
          <p:sp>
            <p:nvSpPr>
              <p:cNvPr id="22" name="Freeform 59">
                <a:extLst>
                  <a:ext uri="{FF2B5EF4-FFF2-40B4-BE49-F238E27FC236}">
                    <a16:creationId xmlns:a16="http://schemas.microsoft.com/office/drawing/2014/main" id="{1F5F0174-EEC3-90FF-6408-F923D5AB18EE}"/>
                  </a:ext>
                </a:extLst>
              </p:cNvPr>
              <p:cNvSpPr/>
              <p:nvPr/>
            </p:nvSpPr>
            <p:spPr>
              <a:xfrm>
                <a:off x="10550095" y="3208424"/>
                <a:ext cx="541865" cy="364883"/>
              </a:xfrm>
              <a:custGeom>
                <a:avLst/>
                <a:gdLst>
                  <a:gd name="connsiteX0" fmla="*/ 348405 w 541865"/>
                  <a:gd name="connsiteY0" fmla="*/ 349574 h 364883"/>
                  <a:gd name="connsiteX1" fmla="*/ 397762 w 541865"/>
                  <a:gd name="connsiteY1" fmla="*/ 290042 h 364883"/>
                  <a:gd name="connsiteX2" fmla="*/ 409376 w 541865"/>
                  <a:gd name="connsiteY2" fmla="*/ 266809 h 364883"/>
                  <a:gd name="connsiteX3" fmla="*/ 374535 w 541865"/>
                  <a:gd name="connsiteY3" fmla="*/ 265357 h 364883"/>
                  <a:gd name="connsiteX4" fmla="*/ 339695 w 541865"/>
                  <a:gd name="connsiteY4" fmla="*/ 287138 h 364883"/>
                  <a:gd name="connsiteX5" fmla="*/ 249690 w 541865"/>
                  <a:gd name="connsiteY5" fmla="*/ 349574 h 364883"/>
                  <a:gd name="connsiteX6" fmla="*/ 232270 w 541865"/>
                  <a:gd name="connsiteY6" fmla="*/ 356835 h 364883"/>
                  <a:gd name="connsiteX7" fmla="*/ 229366 w 541865"/>
                  <a:gd name="connsiteY7" fmla="*/ 352479 h 364883"/>
                  <a:gd name="connsiteX8" fmla="*/ 242432 w 541865"/>
                  <a:gd name="connsiteY8" fmla="*/ 339410 h 364883"/>
                  <a:gd name="connsiteX9" fmla="*/ 332437 w 541865"/>
                  <a:gd name="connsiteY9" fmla="*/ 276973 h 364883"/>
                  <a:gd name="connsiteX10" fmla="*/ 339695 w 541865"/>
                  <a:gd name="connsiteY10" fmla="*/ 266809 h 364883"/>
                  <a:gd name="connsiteX11" fmla="*/ 328082 w 541865"/>
                  <a:gd name="connsiteY11" fmla="*/ 261001 h 364883"/>
                  <a:gd name="connsiteX12" fmla="*/ 296144 w 541865"/>
                  <a:gd name="connsiteY12" fmla="*/ 265357 h 364883"/>
                  <a:gd name="connsiteX13" fmla="*/ 91456 w 541865"/>
                  <a:gd name="connsiteY13" fmla="*/ 358287 h 364883"/>
                  <a:gd name="connsiteX14" fmla="*/ 1452 w 541865"/>
                  <a:gd name="connsiteY14" fmla="*/ 362643 h 364883"/>
                  <a:gd name="connsiteX15" fmla="*/ 0 w 541865"/>
                  <a:gd name="connsiteY15" fmla="*/ 355383 h 364883"/>
                  <a:gd name="connsiteX16" fmla="*/ 21775 w 541865"/>
                  <a:gd name="connsiteY16" fmla="*/ 349574 h 364883"/>
                  <a:gd name="connsiteX17" fmla="*/ 63875 w 541865"/>
                  <a:gd name="connsiteY17" fmla="*/ 349574 h 364883"/>
                  <a:gd name="connsiteX18" fmla="*/ 130652 w 541865"/>
                  <a:gd name="connsiteY18" fmla="*/ 327794 h 364883"/>
                  <a:gd name="connsiteX19" fmla="*/ 135007 w 541865"/>
                  <a:gd name="connsiteY19" fmla="*/ 317630 h 364883"/>
                  <a:gd name="connsiteX20" fmla="*/ 127748 w 541865"/>
                  <a:gd name="connsiteY20" fmla="*/ 311822 h 364883"/>
                  <a:gd name="connsiteX21" fmla="*/ 107425 w 541865"/>
                  <a:gd name="connsiteY21" fmla="*/ 310370 h 364883"/>
                  <a:gd name="connsiteX22" fmla="*/ 11613 w 541865"/>
                  <a:gd name="connsiteY22" fmla="*/ 308918 h 364883"/>
                  <a:gd name="connsiteX23" fmla="*/ 1452 w 541865"/>
                  <a:gd name="connsiteY23" fmla="*/ 307466 h 364883"/>
                  <a:gd name="connsiteX24" fmla="*/ 0 w 541865"/>
                  <a:gd name="connsiteY24" fmla="*/ 303110 h 364883"/>
                  <a:gd name="connsiteX25" fmla="*/ 17420 w 541865"/>
                  <a:gd name="connsiteY25" fmla="*/ 298754 h 364883"/>
                  <a:gd name="connsiteX26" fmla="*/ 158234 w 541865"/>
                  <a:gd name="connsiteY26" fmla="*/ 298754 h 364883"/>
                  <a:gd name="connsiteX27" fmla="*/ 252594 w 541865"/>
                  <a:gd name="connsiteY27" fmla="*/ 266809 h 364883"/>
                  <a:gd name="connsiteX28" fmla="*/ 232270 w 541865"/>
                  <a:gd name="connsiteY28" fmla="*/ 261001 h 364883"/>
                  <a:gd name="connsiteX29" fmla="*/ 75488 w 541865"/>
                  <a:gd name="connsiteY29" fmla="*/ 261001 h 364883"/>
                  <a:gd name="connsiteX30" fmla="*/ 10162 w 541865"/>
                  <a:gd name="connsiteY30" fmla="*/ 258097 h 364883"/>
                  <a:gd name="connsiteX31" fmla="*/ 1452 w 541865"/>
                  <a:gd name="connsiteY31" fmla="*/ 255193 h 364883"/>
                  <a:gd name="connsiteX32" fmla="*/ 1452 w 541865"/>
                  <a:gd name="connsiteY32" fmla="*/ 250837 h 364883"/>
                  <a:gd name="connsiteX33" fmla="*/ 33389 w 541865"/>
                  <a:gd name="connsiteY33" fmla="*/ 249385 h 364883"/>
                  <a:gd name="connsiteX34" fmla="*/ 40647 w 541865"/>
                  <a:gd name="connsiteY34" fmla="*/ 231961 h 364883"/>
                  <a:gd name="connsiteX35" fmla="*/ 21775 w 541865"/>
                  <a:gd name="connsiteY35" fmla="*/ 141935 h 364883"/>
                  <a:gd name="connsiteX36" fmla="*/ 45003 w 541865"/>
                  <a:gd name="connsiteY36" fmla="*/ 69334 h 364883"/>
                  <a:gd name="connsiteX37" fmla="*/ 62422 w 541865"/>
                  <a:gd name="connsiteY37" fmla="*/ 69334 h 364883"/>
                  <a:gd name="connsiteX38" fmla="*/ 84198 w 541865"/>
                  <a:gd name="connsiteY38" fmla="*/ 205824 h 364883"/>
                  <a:gd name="connsiteX39" fmla="*/ 66778 w 541865"/>
                  <a:gd name="connsiteY39" fmla="*/ 230509 h 364883"/>
                  <a:gd name="connsiteX40" fmla="*/ 62422 w 541865"/>
                  <a:gd name="connsiteY40" fmla="*/ 243577 h 364883"/>
                  <a:gd name="connsiteX41" fmla="*/ 74037 w 541865"/>
                  <a:gd name="connsiteY41" fmla="*/ 249385 h 364883"/>
                  <a:gd name="connsiteX42" fmla="*/ 127748 w 541865"/>
                  <a:gd name="connsiteY42" fmla="*/ 249385 h 364883"/>
                  <a:gd name="connsiteX43" fmla="*/ 133555 w 541865"/>
                  <a:gd name="connsiteY43" fmla="*/ 231961 h 364883"/>
                  <a:gd name="connsiteX44" fmla="*/ 110329 w 541865"/>
                  <a:gd name="connsiteY44" fmla="*/ 117251 h 364883"/>
                  <a:gd name="connsiteX45" fmla="*/ 133555 w 541865"/>
                  <a:gd name="connsiteY45" fmla="*/ 22869 h 364883"/>
                  <a:gd name="connsiteX46" fmla="*/ 142265 w 541865"/>
                  <a:gd name="connsiteY46" fmla="*/ 5445 h 364883"/>
                  <a:gd name="connsiteX47" fmla="*/ 148072 w 541865"/>
                  <a:gd name="connsiteY47" fmla="*/ 3993 h 364883"/>
                  <a:gd name="connsiteX48" fmla="*/ 162589 w 541865"/>
                  <a:gd name="connsiteY48" fmla="*/ 41746 h 364883"/>
                  <a:gd name="connsiteX49" fmla="*/ 180009 w 541865"/>
                  <a:gd name="connsiteY49" fmla="*/ 173880 h 364883"/>
                  <a:gd name="connsiteX50" fmla="*/ 161138 w 541865"/>
                  <a:gd name="connsiteY50" fmla="*/ 226152 h 364883"/>
                  <a:gd name="connsiteX51" fmla="*/ 155331 w 541865"/>
                  <a:gd name="connsiteY51" fmla="*/ 242125 h 364883"/>
                  <a:gd name="connsiteX52" fmla="*/ 168396 w 541865"/>
                  <a:gd name="connsiteY52" fmla="*/ 246481 h 364883"/>
                  <a:gd name="connsiteX53" fmla="*/ 211947 w 541865"/>
                  <a:gd name="connsiteY53" fmla="*/ 246481 h 364883"/>
                  <a:gd name="connsiteX54" fmla="*/ 229366 w 541865"/>
                  <a:gd name="connsiteY54" fmla="*/ 227604 h 364883"/>
                  <a:gd name="connsiteX55" fmla="*/ 229366 w 541865"/>
                  <a:gd name="connsiteY55" fmla="*/ 166620 h 364883"/>
                  <a:gd name="connsiteX56" fmla="*/ 220656 w 541865"/>
                  <a:gd name="connsiteY56" fmla="*/ 150647 h 364883"/>
                  <a:gd name="connsiteX57" fmla="*/ 216302 w 541865"/>
                  <a:gd name="connsiteY57" fmla="*/ 125963 h 364883"/>
                  <a:gd name="connsiteX58" fmla="*/ 249690 w 541865"/>
                  <a:gd name="connsiteY58" fmla="*/ 69334 h 364883"/>
                  <a:gd name="connsiteX59" fmla="*/ 267111 w 541865"/>
                  <a:gd name="connsiteY59" fmla="*/ 54814 h 364883"/>
                  <a:gd name="connsiteX60" fmla="*/ 352760 w 541865"/>
                  <a:gd name="connsiteY60" fmla="*/ 5445 h 364883"/>
                  <a:gd name="connsiteX61" fmla="*/ 389052 w 541865"/>
                  <a:gd name="connsiteY61" fmla="*/ 5445 h 364883"/>
                  <a:gd name="connsiteX62" fmla="*/ 479056 w 541865"/>
                  <a:gd name="connsiteY62" fmla="*/ 57718 h 364883"/>
                  <a:gd name="connsiteX63" fmla="*/ 489218 w 541865"/>
                  <a:gd name="connsiteY63" fmla="*/ 66430 h 364883"/>
                  <a:gd name="connsiteX64" fmla="*/ 528414 w 541865"/>
                  <a:gd name="connsiteY64" fmla="*/ 136127 h 364883"/>
                  <a:gd name="connsiteX65" fmla="*/ 525511 w 541865"/>
                  <a:gd name="connsiteY65" fmla="*/ 147743 h 364883"/>
                  <a:gd name="connsiteX66" fmla="*/ 513897 w 541865"/>
                  <a:gd name="connsiteY66" fmla="*/ 173880 h 364883"/>
                  <a:gd name="connsiteX67" fmla="*/ 513897 w 541865"/>
                  <a:gd name="connsiteY67" fmla="*/ 220344 h 364883"/>
                  <a:gd name="connsiteX68" fmla="*/ 537124 w 541865"/>
                  <a:gd name="connsiteY68" fmla="*/ 247933 h 364883"/>
                  <a:gd name="connsiteX69" fmla="*/ 541479 w 541865"/>
                  <a:gd name="connsiteY69" fmla="*/ 249385 h 364883"/>
                  <a:gd name="connsiteX70" fmla="*/ 532769 w 541865"/>
                  <a:gd name="connsiteY70" fmla="*/ 288590 h 364883"/>
                  <a:gd name="connsiteX71" fmla="*/ 532769 w 541865"/>
                  <a:gd name="connsiteY71" fmla="*/ 335054 h 364883"/>
                  <a:gd name="connsiteX72" fmla="*/ 525511 w 541865"/>
                  <a:gd name="connsiteY72" fmla="*/ 349574 h 364883"/>
                  <a:gd name="connsiteX73" fmla="*/ 519704 w 541865"/>
                  <a:gd name="connsiteY73" fmla="*/ 335054 h 364883"/>
                  <a:gd name="connsiteX74" fmla="*/ 518252 w 541865"/>
                  <a:gd name="connsiteY74" fmla="*/ 279877 h 364883"/>
                  <a:gd name="connsiteX75" fmla="*/ 509542 w 541865"/>
                  <a:gd name="connsiteY75" fmla="*/ 259549 h 364883"/>
                  <a:gd name="connsiteX76" fmla="*/ 484864 w 541865"/>
                  <a:gd name="connsiteY76" fmla="*/ 271165 h 364883"/>
                  <a:gd name="connsiteX77" fmla="*/ 460185 w 541865"/>
                  <a:gd name="connsiteY77" fmla="*/ 332150 h 364883"/>
                  <a:gd name="connsiteX78" fmla="*/ 448571 w 541865"/>
                  <a:gd name="connsiteY78" fmla="*/ 352479 h 364883"/>
                  <a:gd name="connsiteX79" fmla="*/ 441313 w 541865"/>
                  <a:gd name="connsiteY79" fmla="*/ 349574 h 364883"/>
                  <a:gd name="connsiteX80" fmla="*/ 450023 w 541865"/>
                  <a:gd name="connsiteY80" fmla="*/ 319082 h 364883"/>
                  <a:gd name="connsiteX81" fmla="*/ 463088 w 541865"/>
                  <a:gd name="connsiteY81" fmla="*/ 282781 h 364883"/>
                  <a:gd name="connsiteX82" fmla="*/ 461636 w 541865"/>
                  <a:gd name="connsiteY82" fmla="*/ 259549 h 364883"/>
                  <a:gd name="connsiteX83" fmla="*/ 432602 w 541865"/>
                  <a:gd name="connsiteY83" fmla="*/ 263905 h 364883"/>
                  <a:gd name="connsiteX84" fmla="*/ 407924 w 541865"/>
                  <a:gd name="connsiteY84" fmla="*/ 288590 h 364883"/>
                  <a:gd name="connsiteX85" fmla="*/ 358567 w 541865"/>
                  <a:gd name="connsiteY85" fmla="*/ 345218 h 364883"/>
                  <a:gd name="connsiteX86" fmla="*/ 346953 w 541865"/>
                  <a:gd name="connsiteY86" fmla="*/ 352479 h 364883"/>
                  <a:gd name="connsiteX87" fmla="*/ 348405 w 541865"/>
                  <a:gd name="connsiteY87" fmla="*/ 349574 h 364883"/>
                  <a:gd name="connsiteX88" fmla="*/ 374535 w 541865"/>
                  <a:gd name="connsiteY88" fmla="*/ 170976 h 364883"/>
                  <a:gd name="connsiteX89" fmla="*/ 374535 w 541865"/>
                  <a:gd name="connsiteY89" fmla="*/ 170976 h 364883"/>
                  <a:gd name="connsiteX90" fmla="*/ 410827 w 541865"/>
                  <a:gd name="connsiteY90" fmla="*/ 170976 h 364883"/>
                  <a:gd name="connsiteX91" fmla="*/ 428247 w 541865"/>
                  <a:gd name="connsiteY91" fmla="*/ 188400 h 364883"/>
                  <a:gd name="connsiteX92" fmla="*/ 428247 w 541865"/>
                  <a:gd name="connsiteY92" fmla="*/ 226152 h 364883"/>
                  <a:gd name="connsiteX93" fmla="*/ 450023 w 541865"/>
                  <a:gd name="connsiteY93" fmla="*/ 246481 h 364883"/>
                  <a:gd name="connsiteX94" fmla="*/ 483411 w 541865"/>
                  <a:gd name="connsiteY94" fmla="*/ 246481 h 364883"/>
                  <a:gd name="connsiteX95" fmla="*/ 505187 w 541865"/>
                  <a:gd name="connsiteY95" fmla="*/ 227604 h 364883"/>
                  <a:gd name="connsiteX96" fmla="*/ 512445 w 541865"/>
                  <a:gd name="connsiteY96" fmla="*/ 133223 h 364883"/>
                  <a:gd name="connsiteX97" fmla="*/ 512445 w 541865"/>
                  <a:gd name="connsiteY97" fmla="*/ 127415 h 364883"/>
                  <a:gd name="connsiteX98" fmla="*/ 471798 w 541865"/>
                  <a:gd name="connsiteY98" fmla="*/ 67882 h 364883"/>
                  <a:gd name="connsiteX99" fmla="*/ 387600 w 541865"/>
                  <a:gd name="connsiteY99" fmla="*/ 19965 h 364883"/>
                  <a:gd name="connsiteX100" fmla="*/ 357115 w 541865"/>
                  <a:gd name="connsiteY100" fmla="*/ 21417 h 364883"/>
                  <a:gd name="connsiteX101" fmla="*/ 320823 w 541865"/>
                  <a:gd name="connsiteY101" fmla="*/ 40294 h 364883"/>
                  <a:gd name="connsiteX102" fmla="*/ 238077 w 541865"/>
                  <a:gd name="connsiteY102" fmla="*/ 118703 h 364883"/>
                  <a:gd name="connsiteX103" fmla="*/ 236625 w 541865"/>
                  <a:gd name="connsiteY103" fmla="*/ 136127 h 364883"/>
                  <a:gd name="connsiteX104" fmla="*/ 243883 w 541865"/>
                  <a:gd name="connsiteY104" fmla="*/ 166620 h 364883"/>
                  <a:gd name="connsiteX105" fmla="*/ 245335 w 541865"/>
                  <a:gd name="connsiteY105" fmla="*/ 226152 h 364883"/>
                  <a:gd name="connsiteX106" fmla="*/ 259852 w 541865"/>
                  <a:gd name="connsiteY106" fmla="*/ 243577 h 364883"/>
                  <a:gd name="connsiteX107" fmla="*/ 301951 w 541865"/>
                  <a:gd name="connsiteY107" fmla="*/ 243577 h 364883"/>
                  <a:gd name="connsiteX108" fmla="*/ 319371 w 541865"/>
                  <a:gd name="connsiteY108" fmla="*/ 226152 h 364883"/>
                  <a:gd name="connsiteX109" fmla="*/ 319371 w 541865"/>
                  <a:gd name="connsiteY109" fmla="*/ 189852 h 364883"/>
                  <a:gd name="connsiteX110" fmla="*/ 339695 w 541865"/>
                  <a:gd name="connsiteY110" fmla="*/ 168072 h 364883"/>
                  <a:gd name="connsiteX111" fmla="*/ 374535 w 541865"/>
                  <a:gd name="connsiteY111" fmla="*/ 170976 h 364883"/>
                  <a:gd name="connsiteX112" fmla="*/ 146621 w 541865"/>
                  <a:gd name="connsiteY112" fmla="*/ 41746 h 364883"/>
                  <a:gd name="connsiteX113" fmla="*/ 140814 w 541865"/>
                  <a:gd name="connsiteY113" fmla="*/ 49006 h 364883"/>
                  <a:gd name="connsiteX114" fmla="*/ 123393 w 541865"/>
                  <a:gd name="connsiteY114" fmla="*/ 192756 h 364883"/>
                  <a:gd name="connsiteX115" fmla="*/ 132104 w 541865"/>
                  <a:gd name="connsiteY115" fmla="*/ 214536 h 364883"/>
                  <a:gd name="connsiteX116" fmla="*/ 158234 w 541865"/>
                  <a:gd name="connsiteY116" fmla="*/ 210180 h 364883"/>
                  <a:gd name="connsiteX117" fmla="*/ 166944 w 541865"/>
                  <a:gd name="connsiteY117" fmla="*/ 175332 h 364883"/>
                  <a:gd name="connsiteX118" fmla="*/ 155331 w 541865"/>
                  <a:gd name="connsiteY118" fmla="*/ 64978 h 364883"/>
                  <a:gd name="connsiteX119" fmla="*/ 146621 w 541865"/>
                  <a:gd name="connsiteY119" fmla="*/ 41746 h 364883"/>
                  <a:gd name="connsiteX120" fmla="*/ 374535 w 541865"/>
                  <a:gd name="connsiteY120" fmla="*/ 184044 h 364883"/>
                  <a:gd name="connsiteX121" fmla="*/ 328082 w 541865"/>
                  <a:gd name="connsiteY121" fmla="*/ 227604 h 364883"/>
                  <a:gd name="connsiteX122" fmla="*/ 349857 w 541865"/>
                  <a:gd name="connsiteY122" fmla="*/ 246481 h 364883"/>
                  <a:gd name="connsiteX123" fmla="*/ 394859 w 541865"/>
                  <a:gd name="connsiteY123" fmla="*/ 246481 h 364883"/>
                  <a:gd name="connsiteX124" fmla="*/ 416634 w 541865"/>
                  <a:gd name="connsiteY124" fmla="*/ 223248 h 364883"/>
                  <a:gd name="connsiteX125" fmla="*/ 374535 w 541865"/>
                  <a:gd name="connsiteY125" fmla="*/ 184044 h 364883"/>
                  <a:gd name="connsiteX126" fmla="*/ 53713 w 541865"/>
                  <a:gd name="connsiteY126" fmla="*/ 88210 h 364883"/>
                  <a:gd name="connsiteX127" fmla="*/ 39196 w 541865"/>
                  <a:gd name="connsiteY127" fmla="*/ 112895 h 364883"/>
                  <a:gd name="connsiteX128" fmla="*/ 33389 w 541865"/>
                  <a:gd name="connsiteY128" fmla="*/ 134675 h 364883"/>
                  <a:gd name="connsiteX129" fmla="*/ 36292 w 541865"/>
                  <a:gd name="connsiteY129" fmla="*/ 207276 h 364883"/>
                  <a:gd name="connsiteX130" fmla="*/ 52261 w 541865"/>
                  <a:gd name="connsiteY130" fmla="*/ 218892 h 364883"/>
                  <a:gd name="connsiteX131" fmla="*/ 69681 w 541865"/>
                  <a:gd name="connsiteY131" fmla="*/ 204372 h 364883"/>
                  <a:gd name="connsiteX132" fmla="*/ 53713 w 541865"/>
                  <a:gd name="connsiteY132" fmla="*/ 88210 h 3648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Lst>
                <a:rect l="l" t="t" r="r" b="b"/>
                <a:pathLst>
                  <a:path w="541865" h="364883">
                    <a:moveTo>
                      <a:pt x="348405" y="349574"/>
                    </a:moveTo>
                    <a:cubicBezTo>
                      <a:pt x="364374" y="329246"/>
                      <a:pt x="381793" y="310370"/>
                      <a:pt x="397762" y="290042"/>
                    </a:cubicBezTo>
                    <a:cubicBezTo>
                      <a:pt x="403569" y="282781"/>
                      <a:pt x="419538" y="275521"/>
                      <a:pt x="409376" y="266809"/>
                    </a:cubicBezTo>
                    <a:cubicBezTo>
                      <a:pt x="402117" y="261001"/>
                      <a:pt x="384697" y="262453"/>
                      <a:pt x="374535" y="265357"/>
                    </a:cubicBezTo>
                    <a:cubicBezTo>
                      <a:pt x="361470" y="269713"/>
                      <a:pt x="351308" y="279877"/>
                      <a:pt x="339695" y="287138"/>
                    </a:cubicBezTo>
                    <a:cubicBezTo>
                      <a:pt x="309209" y="307466"/>
                      <a:pt x="280175" y="329246"/>
                      <a:pt x="249690" y="349574"/>
                    </a:cubicBezTo>
                    <a:cubicBezTo>
                      <a:pt x="243883" y="352479"/>
                      <a:pt x="238077" y="355383"/>
                      <a:pt x="232270" y="356835"/>
                    </a:cubicBezTo>
                    <a:cubicBezTo>
                      <a:pt x="230818" y="355383"/>
                      <a:pt x="230818" y="353931"/>
                      <a:pt x="229366" y="352479"/>
                    </a:cubicBezTo>
                    <a:cubicBezTo>
                      <a:pt x="233722" y="348122"/>
                      <a:pt x="238077" y="342314"/>
                      <a:pt x="242432" y="339410"/>
                    </a:cubicBezTo>
                    <a:cubicBezTo>
                      <a:pt x="271466" y="319082"/>
                      <a:pt x="301951" y="298754"/>
                      <a:pt x="332437" y="276973"/>
                    </a:cubicBezTo>
                    <a:cubicBezTo>
                      <a:pt x="335340" y="274069"/>
                      <a:pt x="336791" y="269713"/>
                      <a:pt x="339695" y="266809"/>
                    </a:cubicBezTo>
                    <a:cubicBezTo>
                      <a:pt x="335340" y="265357"/>
                      <a:pt x="332437" y="261001"/>
                      <a:pt x="328082" y="261001"/>
                    </a:cubicBezTo>
                    <a:cubicBezTo>
                      <a:pt x="317920" y="261001"/>
                      <a:pt x="304854" y="261001"/>
                      <a:pt x="296144" y="265357"/>
                    </a:cubicBezTo>
                    <a:cubicBezTo>
                      <a:pt x="227915" y="295850"/>
                      <a:pt x="159685" y="329246"/>
                      <a:pt x="91456" y="358287"/>
                    </a:cubicBezTo>
                    <a:cubicBezTo>
                      <a:pt x="62422" y="369903"/>
                      <a:pt x="30486" y="362643"/>
                      <a:pt x="1452" y="362643"/>
                    </a:cubicBezTo>
                    <a:cubicBezTo>
                      <a:pt x="1452" y="359739"/>
                      <a:pt x="0" y="358287"/>
                      <a:pt x="0" y="355383"/>
                    </a:cubicBezTo>
                    <a:cubicBezTo>
                      <a:pt x="7258" y="353931"/>
                      <a:pt x="14517" y="349574"/>
                      <a:pt x="21775" y="349574"/>
                    </a:cubicBezTo>
                    <a:cubicBezTo>
                      <a:pt x="36292" y="348122"/>
                      <a:pt x="49358" y="348122"/>
                      <a:pt x="63875" y="349574"/>
                    </a:cubicBezTo>
                    <a:cubicBezTo>
                      <a:pt x="90005" y="352479"/>
                      <a:pt x="108876" y="336506"/>
                      <a:pt x="130652" y="327794"/>
                    </a:cubicBezTo>
                    <a:cubicBezTo>
                      <a:pt x="133555" y="326342"/>
                      <a:pt x="135007" y="321986"/>
                      <a:pt x="135007" y="317630"/>
                    </a:cubicBezTo>
                    <a:cubicBezTo>
                      <a:pt x="135007" y="316178"/>
                      <a:pt x="130652" y="311822"/>
                      <a:pt x="127748" y="311822"/>
                    </a:cubicBezTo>
                    <a:cubicBezTo>
                      <a:pt x="120490" y="310370"/>
                      <a:pt x="114684" y="310370"/>
                      <a:pt x="107425" y="310370"/>
                    </a:cubicBezTo>
                    <a:cubicBezTo>
                      <a:pt x="75488" y="310370"/>
                      <a:pt x="43551" y="310370"/>
                      <a:pt x="11613" y="308918"/>
                    </a:cubicBezTo>
                    <a:cubicBezTo>
                      <a:pt x="8711" y="308918"/>
                      <a:pt x="5807" y="307466"/>
                      <a:pt x="1452" y="307466"/>
                    </a:cubicBezTo>
                    <a:cubicBezTo>
                      <a:pt x="1452" y="306014"/>
                      <a:pt x="1452" y="304562"/>
                      <a:pt x="0" y="303110"/>
                    </a:cubicBezTo>
                    <a:cubicBezTo>
                      <a:pt x="5807" y="301658"/>
                      <a:pt x="11613" y="298754"/>
                      <a:pt x="17420" y="298754"/>
                    </a:cubicBezTo>
                    <a:cubicBezTo>
                      <a:pt x="63875" y="298754"/>
                      <a:pt x="111780" y="297302"/>
                      <a:pt x="158234" y="298754"/>
                    </a:cubicBezTo>
                    <a:cubicBezTo>
                      <a:pt x="193074" y="300206"/>
                      <a:pt x="222108" y="288590"/>
                      <a:pt x="252594" y="266809"/>
                    </a:cubicBezTo>
                    <a:cubicBezTo>
                      <a:pt x="245335" y="265357"/>
                      <a:pt x="239528" y="261001"/>
                      <a:pt x="232270" y="261001"/>
                    </a:cubicBezTo>
                    <a:cubicBezTo>
                      <a:pt x="180009" y="261001"/>
                      <a:pt x="127748" y="261001"/>
                      <a:pt x="75488" y="261001"/>
                    </a:cubicBezTo>
                    <a:cubicBezTo>
                      <a:pt x="53713" y="261001"/>
                      <a:pt x="31937" y="259549"/>
                      <a:pt x="10162" y="258097"/>
                    </a:cubicBezTo>
                    <a:cubicBezTo>
                      <a:pt x="7258" y="258097"/>
                      <a:pt x="4355" y="256645"/>
                      <a:pt x="1452" y="255193"/>
                    </a:cubicBezTo>
                    <a:cubicBezTo>
                      <a:pt x="1452" y="253741"/>
                      <a:pt x="1452" y="252289"/>
                      <a:pt x="1452" y="250837"/>
                    </a:cubicBezTo>
                    <a:cubicBezTo>
                      <a:pt x="11613" y="250837"/>
                      <a:pt x="23228" y="249385"/>
                      <a:pt x="33389" y="249385"/>
                    </a:cubicBezTo>
                    <a:cubicBezTo>
                      <a:pt x="45003" y="247933"/>
                      <a:pt x="49358" y="237769"/>
                      <a:pt x="40647" y="231961"/>
                    </a:cubicBezTo>
                    <a:cubicBezTo>
                      <a:pt x="10162" y="205824"/>
                      <a:pt x="15969" y="172428"/>
                      <a:pt x="21775" y="141935"/>
                    </a:cubicBezTo>
                    <a:cubicBezTo>
                      <a:pt x="26130" y="117251"/>
                      <a:pt x="36292" y="94018"/>
                      <a:pt x="45003" y="69334"/>
                    </a:cubicBezTo>
                    <a:cubicBezTo>
                      <a:pt x="49358" y="57718"/>
                      <a:pt x="58067" y="56266"/>
                      <a:pt x="62422" y="69334"/>
                    </a:cubicBezTo>
                    <a:cubicBezTo>
                      <a:pt x="76939" y="112895"/>
                      <a:pt x="95812" y="157907"/>
                      <a:pt x="84198" y="205824"/>
                    </a:cubicBezTo>
                    <a:cubicBezTo>
                      <a:pt x="81295" y="214536"/>
                      <a:pt x="72584" y="221796"/>
                      <a:pt x="66778" y="230509"/>
                    </a:cubicBezTo>
                    <a:cubicBezTo>
                      <a:pt x="63875" y="234865"/>
                      <a:pt x="60971" y="239221"/>
                      <a:pt x="62422" y="243577"/>
                    </a:cubicBezTo>
                    <a:cubicBezTo>
                      <a:pt x="62422" y="246481"/>
                      <a:pt x="69681" y="249385"/>
                      <a:pt x="74037" y="249385"/>
                    </a:cubicBezTo>
                    <a:cubicBezTo>
                      <a:pt x="91456" y="249385"/>
                      <a:pt x="110329" y="250837"/>
                      <a:pt x="127748" y="249385"/>
                    </a:cubicBezTo>
                    <a:cubicBezTo>
                      <a:pt x="140814" y="249385"/>
                      <a:pt x="140814" y="239221"/>
                      <a:pt x="133555" y="231961"/>
                    </a:cubicBezTo>
                    <a:cubicBezTo>
                      <a:pt x="98714" y="198564"/>
                      <a:pt x="105973" y="157907"/>
                      <a:pt x="110329" y="117251"/>
                    </a:cubicBezTo>
                    <a:cubicBezTo>
                      <a:pt x="114684" y="85306"/>
                      <a:pt x="124846" y="54814"/>
                      <a:pt x="133555" y="22869"/>
                    </a:cubicBezTo>
                    <a:cubicBezTo>
                      <a:pt x="135007" y="17061"/>
                      <a:pt x="139362" y="11253"/>
                      <a:pt x="142265" y="5445"/>
                    </a:cubicBezTo>
                    <a:cubicBezTo>
                      <a:pt x="143717" y="5445"/>
                      <a:pt x="146621" y="5445"/>
                      <a:pt x="148072" y="3993"/>
                    </a:cubicBezTo>
                    <a:cubicBezTo>
                      <a:pt x="152427" y="17061"/>
                      <a:pt x="158234" y="28677"/>
                      <a:pt x="162589" y="41746"/>
                    </a:cubicBezTo>
                    <a:cubicBezTo>
                      <a:pt x="177106" y="83854"/>
                      <a:pt x="181461" y="128867"/>
                      <a:pt x="180009" y="173880"/>
                    </a:cubicBezTo>
                    <a:cubicBezTo>
                      <a:pt x="180009" y="192756"/>
                      <a:pt x="175655" y="211632"/>
                      <a:pt x="161138" y="226152"/>
                    </a:cubicBezTo>
                    <a:cubicBezTo>
                      <a:pt x="156782" y="229057"/>
                      <a:pt x="155331" y="237769"/>
                      <a:pt x="155331" y="242125"/>
                    </a:cubicBezTo>
                    <a:cubicBezTo>
                      <a:pt x="155331" y="243577"/>
                      <a:pt x="164040" y="246481"/>
                      <a:pt x="168396" y="246481"/>
                    </a:cubicBezTo>
                    <a:cubicBezTo>
                      <a:pt x="182913" y="246481"/>
                      <a:pt x="197430" y="246481"/>
                      <a:pt x="211947" y="246481"/>
                    </a:cubicBezTo>
                    <a:cubicBezTo>
                      <a:pt x="225011" y="246481"/>
                      <a:pt x="229366" y="239221"/>
                      <a:pt x="229366" y="227604"/>
                    </a:cubicBezTo>
                    <a:cubicBezTo>
                      <a:pt x="229366" y="207276"/>
                      <a:pt x="229366" y="186948"/>
                      <a:pt x="229366" y="166620"/>
                    </a:cubicBezTo>
                    <a:cubicBezTo>
                      <a:pt x="229366" y="160811"/>
                      <a:pt x="225011" y="153551"/>
                      <a:pt x="220656" y="150647"/>
                    </a:cubicBezTo>
                    <a:cubicBezTo>
                      <a:pt x="209043" y="143387"/>
                      <a:pt x="210495" y="134675"/>
                      <a:pt x="216302" y="125963"/>
                    </a:cubicBezTo>
                    <a:cubicBezTo>
                      <a:pt x="227915" y="107087"/>
                      <a:pt x="238077" y="88210"/>
                      <a:pt x="249690" y="69334"/>
                    </a:cubicBezTo>
                    <a:cubicBezTo>
                      <a:pt x="254045" y="63526"/>
                      <a:pt x="259852" y="59170"/>
                      <a:pt x="267111" y="54814"/>
                    </a:cubicBezTo>
                    <a:cubicBezTo>
                      <a:pt x="296144" y="37390"/>
                      <a:pt x="323726" y="21417"/>
                      <a:pt x="352760" y="5445"/>
                    </a:cubicBezTo>
                    <a:cubicBezTo>
                      <a:pt x="364374" y="-1815"/>
                      <a:pt x="377438" y="-1815"/>
                      <a:pt x="389052" y="5445"/>
                    </a:cubicBezTo>
                    <a:cubicBezTo>
                      <a:pt x="419538" y="22869"/>
                      <a:pt x="450023" y="40294"/>
                      <a:pt x="479056" y="57718"/>
                    </a:cubicBezTo>
                    <a:cubicBezTo>
                      <a:pt x="483411" y="60622"/>
                      <a:pt x="487767" y="63526"/>
                      <a:pt x="489218" y="66430"/>
                    </a:cubicBezTo>
                    <a:cubicBezTo>
                      <a:pt x="502284" y="89662"/>
                      <a:pt x="515349" y="112895"/>
                      <a:pt x="528414" y="136127"/>
                    </a:cubicBezTo>
                    <a:cubicBezTo>
                      <a:pt x="529866" y="139031"/>
                      <a:pt x="528414" y="146291"/>
                      <a:pt x="525511" y="147743"/>
                    </a:cubicBezTo>
                    <a:cubicBezTo>
                      <a:pt x="513897" y="153551"/>
                      <a:pt x="513897" y="163716"/>
                      <a:pt x="513897" y="173880"/>
                    </a:cubicBezTo>
                    <a:cubicBezTo>
                      <a:pt x="513897" y="189852"/>
                      <a:pt x="515349" y="205824"/>
                      <a:pt x="513897" y="220344"/>
                    </a:cubicBezTo>
                    <a:cubicBezTo>
                      <a:pt x="512445" y="237769"/>
                      <a:pt x="518252" y="247933"/>
                      <a:pt x="537124" y="247933"/>
                    </a:cubicBezTo>
                    <a:cubicBezTo>
                      <a:pt x="540027" y="247933"/>
                      <a:pt x="542931" y="249385"/>
                      <a:pt x="541479" y="249385"/>
                    </a:cubicBezTo>
                    <a:cubicBezTo>
                      <a:pt x="538576" y="262453"/>
                      <a:pt x="534220" y="275521"/>
                      <a:pt x="532769" y="288590"/>
                    </a:cubicBezTo>
                    <a:cubicBezTo>
                      <a:pt x="531318" y="304562"/>
                      <a:pt x="532769" y="320534"/>
                      <a:pt x="532769" y="335054"/>
                    </a:cubicBezTo>
                    <a:cubicBezTo>
                      <a:pt x="532769" y="340862"/>
                      <a:pt x="528414" y="345218"/>
                      <a:pt x="525511" y="349574"/>
                    </a:cubicBezTo>
                    <a:cubicBezTo>
                      <a:pt x="524059" y="345218"/>
                      <a:pt x="519704" y="340862"/>
                      <a:pt x="519704" y="335054"/>
                    </a:cubicBezTo>
                    <a:cubicBezTo>
                      <a:pt x="518252" y="316178"/>
                      <a:pt x="519704" y="297302"/>
                      <a:pt x="518252" y="279877"/>
                    </a:cubicBezTo>
                    <a:cubicBezTo>
                      <a:pt x="518252" y="272617"/>
                      <a:pt x="512445" y="266809"/>
                      <a:pt x="509542" y="259549"/>
                    </a:cubicBezTo>
                    <a:cubicBezTo>
                      <a:pt x="500832" y="262453"/>
                      <a:pt x="489218" y="263905"/>
                      <a:pt x="484864" y="271165"/>
                    </a:cubicBezTo>
                    <a:cubicBezTo>
                      <a:pt x="474702" y="290042"/>
                      <a:pt x="468894" y="311822"/>
                      <a:pt x="460185" y="332150"/>
                    </a:cubicBezTo>
                    <a:cubicBezTo>
                      <a:pt x="457281" y="339410"/>
                      <a:pt x="452926" y="345218"/>
                      <a:pt x="448571" y="352479"/>
                    </a:cubicBezTo>
                    <a:cubicBezTo>
                      <a:pt x="445668" y="351026"/>
                      <a:pt x="444217" y="351026"/>
                      <a:pt x="441313" y="349574"/>
                    </a:cubicBezTo>
                    <a:cubicBezTo>
                      <a:pt x="444217" y="339410"/>
                      <a:pt x="447119" y="329246"/>
                      <a:pt x="450023" y="319082"/>
                    </a:cubicBezTo>
                    <a:cubicBezTo>
                      <a:pt x="454378" y="307466"/>
                      <a:pt x="460185" y="295850"/>
                      <a:pt x="463088" y="282781"/>
                    </a:cubicBezTo>
                    <a:cubicBezTo>
                      <a:pt x="464540" y="275521"/>
                      <a:pt x="463088" y="266809"/>
                      <a:pt x="461636" y="259549"/>
                    </a:cubicBezTo>
                    <a:cubicBezTo>
                      <a:pt x="451475" y="261001"/>
                      <a:pt x="439861" y="259549"/>
                      <a:pt x="432602" y="263905"/>
                    </a:cubicBezTo>
                    <a:cubicBezTo>
                      <a:pt x="422441" y="269713"/>
                      <a:pt x="415183" y="279877"/>
                      <a:pt x="407924" y="288590"/>
                    </a:cubicBezTo>
                    <a:cubicBezTo>
                      <a:pt x="391955" y="307466"/>
                      <a:pt x="375987" y="326342"/>
                      <a:pt x="358567" y="345218"/>
                    </a:cubicBezTo>
                    <a:cubicBezTo>
                      <a:pt x="355663" y="348122"/>
                      <a:pt x="351308" y="351026"/>
                      <a:pt x="346953" y="352479"/>
                    </a:cubicBezTo>
                    <a:cubicBezTo>
                      <a:pt x="351308" y="352479"/>
                      <a:pt x="349857" y="351026"/>
                      <a:pt x="348405" y="349574"/>
                    </a:cubicBezTo>
                    <a:close/>
                    <a:moveTo>
                      <a:pt x="374535" y="170976"/>
                    </a:moveTo>
                    <a:cubicBezTo>
                      <a:pt x="374535" y="170976"/>
                      <a:pt x="374535" y="170976"/>
                      <a:pt x="374535" y="170976"/>
                    </a:cubicBezTo>
                    <a:cubicBezTo>
                      <a:pt x="386149" y="170976"/>
                      <a:pt x="399214" y="170976"/>
                      <a:pt x="410827" y="170976"/>
                    </a:cubicBezTo>
                    <a:cubicBezTo>
                      <a:pt x="423893" y="170976"/>
                      <a:pt x="428247" y="176784"/>
                      <a:pt x="428247" y="188400"/>
                    </a:cubicBezTo>
                    <a:cubicBezTo>
                      <a:pt x="428247" y="201468"/>
                      <a:pt x="428247" y="214536"/>
                      <a:pt x="428247" y="226152"/>
                    </a:cubicBezTo>
                    <a:cubicBezTo>
                      <a:pt x="428247" y="240673"/>
                      <a:pt x="435506" y="247933"/>
                      <a:pt x="450023" y="246481"/>
                    </a:cubicBezTo>
                    <a:cubicBezTo>
                      <a:pt x="461636" y="245029"/>
                      <a:pt x="471798" y="245029"/>
                      <a:pt x="483411" y="246481"/>
                    </a:cubicBezTo>
                    <a:cubicBezTo>
                      <a:pt x="499380" y="247933"/>
                      <a:pt x="503735" y="242125"/>
                      <a:pt x="505187" y="227604"/>
                    </a:cubicBezTo>
                    <a:cubicBezTo>
                      <a:pt x="508090" y="195660"/>
                      <a:pt x="496477" y="163716"/>
                      <a:pt x="512445" y="133223"/>
                    </a:cubicBezTo>
                    <a:cubicBezTo>
                      <a:pt x="512445" y="131771"/>
                      <a:pt x="512445" y="128867"/>
                      <a:pt x="512445" y="127415"/>
                    </a:cubicBezTo>
                    <a:cubicBezTo>
                      <a:pt x="499380" y="107087"/>
                      <a:pt x="489218" y="82402"/>
                      <a:pt x="471798" y="67882"/>
                    </a:cubicBezTo>
                    <a:cubicBezTo>
                      <a:pt x="447119" y="47554"/>
                      <a:pt x="416634" y="34486"/>
                      <a:pt x="387600" y="19965"/>
                    </a:cubicBezTo>
                    <a:cubicBezTo>
                      <a:pt x="378891" y="15609"/>
                      <a:pt x="365825" y="18513"/>
                      <a:pt x="357115" y="21417"/>
                    </a:cubicBezTo>
                    <a:cubicBezTo>
                      <a:pt x="344050" y="25773"/>
                      <a:pt x="332437" y="34486"/>
                      <a:pt x="320823" y="40294"/>
                    </a:cubicBezTo>
                    <a:cubicBezTo>
                      <a:pt x="283079" y="56266"/>
                      <a:pt x="255497" y="82402"/>
                      <a:pt x="238077" y="118703"/>
                    </a:cubicBezTo>
                    <a:cubicBezTo>
                      <a:pt x="235173" y="124511"/>
                      <a:pt x="235173" y="130319"/>
                      <a:pt x="236625" y="136127"/>
                    </a:cubicBezTo>
                    <a:cubicBezTo>
                      <a:pt x="238077" y="146291"/>
                      <a:pt x="243883" y="156455"/>
                      <a:pt x="243883" y="166620"/>
                    </a:cubicBezTo>
                    <a:cubicBezTo>
                      <a:pt x="245335" y="186948"/>
                      <a:pt x="243883" y="205824"/>
                      <a:pt x="245335" y="226152"/>
                    </a:cubicBezTo>
                    <a:cubicBezTo>
                      <a:pt x="245335" y="234865"/>
                      <a:pt x="246787" y="243577"/>
                      <a:pt x="259852" y="243577"/>
                    </a:cubicBezTo>
                    <a:cubicBezTo>
                      <a:pt x="274369" y="243577"/>
                      <a:pt x="287434" y="243577"/>
                      <a:pt x="301951" y="243577"/>
                    </a:cubicBezTo>
                    <a:cubicBezTo>
                      <a:pt x="313565" y="243577"/>
                      <a:pt x="319371" y="237769"/>
                      <a:pt x="319371" y="226152"/>
                    </a:cubicBezTo>
                    <a:cubicBezTo>
                      <a:pt x="319371" y="214536"/>
                      <a:pt x="319371" y="201468"/>
                      <a:pt x="319371" y="189852"/>
                    </a:cubicBezTo>
                    <a:cubicBezTo>
                      <a:pt x="319371" y="176784"/>
                      <a:pt x="325178" y="168072"/>
                      <a:pt x="339695" y="168072"/>
                    </a:cubicBezTo>
                    <a:cubicBezTo>
                      <a:pt x="349857" y="170976"/>
                      <a:pt x="361470" y="170976"/>
                      <a:pt x="374535" y="170976"/>
                    </a:cubicBezTo>
                    <a:close/>
                    <a:moveTo>
                      <a:pt x="146621" y="41746"/>
                    </a:moveTo>
                    <a:cubicBezTo>
                      <a:pt x="143717" y="44650"/>
                      <a:pt x="140814" y="46102"/>
                      <a:pt x="140814" y="49006"/>
                    </a:cubicBezTo>
                    <a:cubicBezTo>
                      <a:pt x="120490" y="95470"/>
                      <a:pt x="119038" y="143387"/>
                      <a:pt x="123393" y="192756"/>
                    </a:cubicBezTo>
                    <a:cubicBezTo>
                      <a:pt x="124846" y="200016"/>
                      <a:pt x="127748" y="208728"/>
                      <a:pt x="132104" y="214536"/>
                    </a:cubicBezTo>
                    <a:cubicBezTo>
                      <a:pt x="140814" y="226152"/>
                      <a:pt x="153879" y="224700"/>
                      <a:pt x="158234" y="210180"/>
                    </a:cubicBezTo>
                    <a:cubicBezTo>
                      <a:pt x="162589" y="198564"/>
                      <a:pt x="168396" y="186948"/>
                      <a:pt x="166944" y="175332"/>
                    </a:cubicBezTo>
                    <a:cubicBezTo>
                      <a:pt x="164040" y="139031"/>
                      <a:pt x="159685" y="101279"/>
                      <a:pt x="155331" y="64978"/>
                    </a:cubicBezTo>
                    <a:cubicBezTo>
                      <a:pt x="155331" y="56266"/>
                      <a:pt x="150976" y="50458"/>
                      <a:pt x="146621" y="41746"/>
                    </a:cubicBezTo>
                    <a:close/>
                    <a:moveTo>
                      <a:pt x="374535" y="184044"/>
                    </a:moveTo>
                    <a:cubicBezTo>
                      <a:pt x="326629" y="184044"/>
                      <a:pt x="326629" y="184044"/>
                      <a:pt x="328082" y="227604"/>
                    </a:cubicBezTo>
                    <a:cubicBezTo>
                      <a:pt x="328082" y="242125"/>
                      <a:pt x="335340" y="246481"/>
                      <a:pt x="349857" y="246481"/>
                    </a:cubicBezTo>
                    <a:cubicBezTo>
                      <a:pt x="364374" y="245029"/>
                      <a:pt x="380342" y="246481"/>
                      <a:pt x="394859" y="246481"/>
                    </a:cubicBezTo>
                    <a:cubicBezTo>
                      <a:pt x="413731" y="246481"/>
                      <a:pt x="418085" y="243577"/>
                      <a:pt x="416634" y="223248"/>
                    </a:cubicBezTo>
                    <a:cubicBezTo>
                      <a:pt x="413731" y="184044"/>
                      <a:pt x="413731" y="184044"/>
                      <a:pt x="374535" y="184044"/>
                    </a:cubicBezTo>
                    <a:close/>
                    <a:moveTo>
                      <a:pt x="53713" y="88210"/>
                    </a:moveTo>
                    <a:cubicBezTo>
                      <a:pt x="47905" y="98375"/>
                      <a:pt x="42099" y="105635"/>
                      <a:pt x="39196" y="112895"/>
                    </a:cubicBezTo>
                    <a:cubicBezTo>
                      <a:pt x="36292" y="120155"/>
                      <a:pt x="33389" y="127415"/>
                      <a:pt x="33389" y="134675"/>
                    </a:cubicBezTo>
                    <a:cubicBezTo>
                      <a:pt x="33389" y="159359"/>
                      <a:pt x="33389" y="182592"/>
                      <a:pt x="36292" y="207276"/>
                    </a:cubicBezTo>
                    <a:cubicBezTo>
                      <a:pt x="36292" y="211632"/>
                      <a:pt x="47905" y="220344"/>
                      <a:pt x="52261" y="218892"/>
                    </a:cubicBezTo>
                    <a:cubicBezTo>
                      <a:pt x="58067" y="217440"/>
                      <a:pt x="68229" y="210180"/>
                      <a:pt x="69681" y="204372"/>
                    </a:cubicBezTo>
                    <a:cubicBezTo>
                      <a:pt x="74037" y="166620"/>
                      <a:pt x="74037" y="128867"/>
                      <a:pt x="53713" y="88210"/>
                    </a:cubicBezTo>
                    <a:close/>
                  </a:path>
                </a:pathLst>
              </a:custGeom>
              <a:solidFill>
                <a:srgbClr val="FFFFFF"/>
              </a:solidFill>
              <a:ln w="14514" cap="flat">
                <a:noFill/>
                <a:prstDash val="solid"/>
                <a:miter/>
              </a:ln>
            </p:spPr>
            <p:txBody>
              <a:bodyPr rtlCol="0" anchor="ctr"/>
              <a:lstStyle/>
              <a:p>
                <a:endParaRPr lang="en-US"/>
              </a:p>
            </p:txBody>
          </p:sp>
          <p:sp>
            <p:nvSpPr>
              <p:cNvPr id="23" name="Freeform 60">
                <a:extLst>
                  <a:ext uri="{FF2B5EF4-FFF2-40B4-BE49-F238E27FC236}">
                    <a16:creationId xmlns:a16="http://schemas.microsoft.com/office/drawing/2014/main" id="{E64D2918-466D-9533-B5C7-0A3A83C00AD6}"/>
                  </a:ext>
                </a:extLst>
              </p:cNvPr>
              <p:cNvSpPr/>
              <p:nvPr/>
            </p:nvSpPr>
            <p:spPr>
              <a:xfrm>
                <a:off x="10908661" y="3296447"/>
                <a:ext cx="34840" cy="24872"/>
              </a:xfrm>
              <a:custGeom>
                <a:avLst/>
                <a:gdLst>
                  <a:gd name="connsiteX0" fmla="*/ 34841 w 34840"/>
                  <a:gd name="connsiteY0" fmla="*/ 11804 h 24872"/>
                  <a:gd name="connsiteX1" fmla="*/ 15968 w 34840"/>
                  <a:gd name="connsiteY1" fmla="*/ 24872 h 24872"/>
                  <a:gd name="connsiteX2" fmla="*/ 0 w 34840"/>
                  <a:gd name="connsiteY2" fmla="*/ 13256 h 24872"/>
                  <a:gd name="connsiteX3" fmla="*/ 14517 w 34840"/>
                  <a:gd name="connsiteY3" fmla="*/ 188 h 24872"/>
                  <a:gd name="connsiteX4" fmla="*/ 34841 w 34840"/>
                  <a:gd name="connsiteY4" fmla="*/ 11804 h 248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840" h="24872">
                    <a:moveTo>
                      <a:pt x="34841" y="11804"/>
                    </a:moveTo>
                    <a:cubicBezTo>
                      <a:pt x="26130" y="17612"/>
                      <a:pt x="20324" y="24872"/>
                      <a:pt x="15968" y="24872"/>
                    </a:cubicBezTo>
                    <a:cubicBezTo>
                      <a:pt x="10162" y="23420"/>
                      <a:pt x="5807" y="17612"/>
                      <a:pt x="0" y="13256"/>
                    </a:cubicBezTo>
                    <a:cubicBezTo>
                      <a:pt x="4355" y="8900"/>
                      <a:pt x="8710" y="1640"/>
                      <a:pt x="14517" y="188"/>
                    </a:cubicBezTo>
                    <a:cubicBezTo>
                      <a:pt x="20324" y="-1264"/>
                      <a:pt x="26130" y="5996"/>
                      <a:pt x="34841" y="11804"/>
                    </a:cubicBezTo>
                    <a:close/>
                  </a:path>
                </a:pathLst>
              </a:custGeom>
              <a:solidFill>
                <a:srgbClr val="FFFFFF"/>
              </a:solidFill>
              <a:ln w="14514" cap="flat">
                <a:noFill/>
                <a:prstDash val="solid"/>
                <a:miter/>
              </a:ln>
            </p:spPr>
            <p:txBody>
              <a:bodyPr rtlCol="0" anchor="ctr"/>
              <a:lstStyle/>
              <a:p>
                <a:endParaRPr lang="en-US"/>
              </a:p>
            </p:txBody>
          </p:sp>
        </p:grpSp>
        <p:grpSp>
          <p:nvGrpSpPr>
            <p:cNvPr id="13" name="Graphic 2">
              <a:extLst>
                <a:ext uri="{FF2B5EF4-FFF2-40B4-BE49-F238E27FC236}">
                  <a16:creationId xmlns:a16="http://schemas.microsoft.com/office/drawing/2014/main" id="{FB9A9536-E5B8-48A7-2A21-5E518A0D9139}"/>
                </a:ext>
              </a:extLst>
            </p:cNvPr>
            <p:cNvGrpSpPr/>
            <p:nvPr/>
          </p:nvGrpSpPr>
          <p:grpSpPr>
            <a:xfrm>
              <a:off x="7764103" y="3613586"/>
              <a:ext cx="458733" cy="508523"/>
              <a:chOff x="8507572" y="2568856"/>
              <a:chExt cx="458733" cy="508523"/>
            </a:xfrm>
            <a:solidFill>
              <a:srgbClr val="FFFFFF"/>
            </a:solidFill>
          </p:grpSpPr>
          <p:sp>
            <p:nvSpPr>
              <p:cNvPr id="19" name="Freeform 62">
                <a:extLst>
                  <a:ext uri="{FF2B5EF4-FFF2-40B4-BE49-F238E27FC236}">
                    <a16:creationId xmlns:a16="http://schemas.microsoft.com/office/drawing/2014/main" id="{AC219993-12D1-A31C-DD57-974D3D016847}"/>
                  </a:ext>
                </a:extLst>
              </p:cNvPr>
              <p:cNvSpPr/>
              <p:nvPr/>
            </p:nvSpPr>
            <p:spPr>
              <a:xfrm>
                <a:off x="8507572" y="2568856"/>
                <a:ext cx="458733" cy="508523"/>
              </a:xfrm>
              <a:custGeom>
                <a:avLst/>
                <a:gdLst>
                  <a:gd name="connsiteX0" fmla="*/ 0 w 458733"/>
                  <a:gd name="connsiteY0" fmla="*/ 486743 h 508523"/>
                  <a:gd name="connsiteX1" fmla="*/ 23228 w 458733"/>
                  <a:gd name="connsiteY1" fmla="*/ 480935 h 508523"/>
                  <a:gd name="connsiteX2" fmla="*/ 81295 w 458733"/>
                  <a:gd name="connsiteY2" fmla="*/ 480935 h 508523"/>
                  <a:gd name="connsiteX3" fmla="*/ 95812 w 458733"/>
                  <a:gd name="connsiteY3" fmla="*/ 466414 h 508523"/>
                  <a:gd name="connsiteX4" fmla="*/ 95812 w 458733"/>
                  <a:gd name="connsiteY4" fmla="*/ 184722 h 508523"/>
                  <a:gd name="connsiteX5" fmla="*/ 110329 w 458733"/>
                  <a:gd name="connsiteY5" fmla="*/ 162942 h 508523"/>
                  <a:gd name="connsiteX6" fmla="*/ 119038 w 458733"/>
                  <a:gd name="connsiteY6" fmla="*/ 149873 h 508523"/>
                  <a:gd name="connsiteX7" fmla="*/ 162589 w 458733"/>
                  <a:gd name="connsiteY7" fmla="*/ 90341 h 508523"/>
                  <a:gd name="connsiteX8" fmla="*/ 213398 w 458733"/>
                  <a:gd name="connsiteY8" fmla="*/ 97601 h 508523"/>
                  <a:gd name="connsiteX9" fmla="*/ 238077 w 458733"/>
                  <a:gd name="connsiteY9" fmla="*/ 104861 h 508523"/>
                  <a:gd name="connsiteX10" fmla="*/ 294693 w 458733"/>
                  <a:gd name="connsiteY10" fmla="*/ 72916 h 508523"/>
                  <a:gd name="connsiteX11" fmla="*/ 306306 w 458733"/>
                  <a:gd name="connsiteY11" fmla="*/ 39520 h 508523"/>
                  <a:gd name="connsiteX12" fmla="*/ 316468 w 458733"/>
                  <a:gd name="connsiteY12" fmla="*/ 4671 h 508523"/>
                  <a:gd name="connsiteX13" fmla="*/ 354212 w 458733"/>
                  <a:gd name="connsiteY13" fmla="*/ 10479 h 508523"/>
                  <a:gd name="connsiteX14" fmla="*/ 367277 w 458733"/>
                  <a:gd name="connsiteY14" fmla="*/ 16287 h 508523"/>
                  <a:gd name="connsiteX15" fmla="*/ 387600 w 458733"/>
                  <a:gd name="connsiteY15" fmla="*/ 39520 h 508523"/>
                  <a:gd name="connsiteX16" fmla="*/ 373084 w 458733"/>
                  <a:gd name="connsiteY16" fmla="*/ 67108 h 508523"/>
                  <a:gd name="connsiteX17" fmla="*/ 348405 w 458733"/>
                  <a:gd name="connsiteY17" fmla="*/ 120833 h 508523"/>
                  <a:gd name="connsiteX18" fmla="*/ 349857 w 458733"/>
                  <a:gd name="connsiteY18" fmla="*/ 146969 h 508523"/>
                  <a:gd name="connsiteX19" fmla="*/ 361470 w 458733"/>
                  <a:gd name="connsiteY19" fmla="*/ 170202 h 508523"/>
                  <a:gd name="connsiteX20" fmla="*/ 368729 w 458733"/>
                  <a:gd name="connsiteY20" fmla="*/ 189078 h 508523"/>
                  <a:gd name="connsiteX21" fmla="*/ 368729 w 458733"/>
                  <a:gd name="connsiteY21" fmla="*/ 466414 h 508523"/>
                  <a:gd name="connsiteX22" fmla="*/ 387600 w 458733"/>
                  <a:gd name="connsiteY22" fmla="*/ 485291 h 508523"/>
                  <a:gd name="connsiteX23" fmla="*/ 441313 w 458733"/>
                  <a:gd name="connsiteY23" fmla="*/ 485291 h 508523"/>
                  <a:gd name="connsiteX24" fmla="*/ 458733 w 458733"/>
                  <a:gd name="connsiteY24" fmla="*/ 495455 h 508523"/>
                  <a:gd name="connsiteX25" fmla="*/ 441313 w 458733"/>
                  <a:gd name="connsiteY25" fmla="*/ 504167 h 508523"/>
                  <a:gd name="connsiteX26" fmla="*/ 320823 w 458733"/>
                  <a:gd name="connsiteY26" fmla="*/ 505619 h 508523"/>
                  <a:gd name="connsiteX27" fmla="*/ 236626 w 458733"/>
                  <a:gd name="connsiteY27" fmla="*/ 508523 h 508523"/>
                  <a:gd name="connsiteX28" fmla="*/ 117587 w 458733"/>
                  <a:gd name="connsiteY28" fmla="*/ 505619 h 508523"/>
                  <a:gd name="connsiteX29" fmla="*/ 31937 w 458733"/>
                  <a:gd name="connsiteY29" fmla="*/ 505619 h 508523"/>
                  <a:gd name="connsiteX30" fmla="*/ 2904 w 458733"/>
                  <a:gd name="connsiteY30" fmla="*/ 499811 h 508523"/>
                  <a:gd name="connsiteX31" fmla="*/ 0 w 458733"/>
                  <a:gd name="connsiteY31" fmla="*/ 486743 h 508523"/>
                  <a:gd name="connsiteX32" fmla="*/ 348405 w 458733"/>
                  <a:gd name="connsiteY32" fmla="*/ 327020 h 508523"/>
                  <a:gd name="connsiteX33" fmla="*/ 348405 w 458733"/>
                  <a:gd name="connsiteY33" fmla="*/ 202146 h 508523"/>
                  <a:gd name="connsiteX34" fmla="*/ 326629 w 458733"/>
                  <a:gd name="connsiteY34" fmla="*/ 181818 h 508523"/>
                  <a:gd name="connsiteX35" fmla="*/ 132104 w 458733"/>
                  <a:gd name="connsiteY35" fmla="*/ 181818 h 508523"/>
                  <a:gd name="connsiteX36" fmla="*/ 111780 w 458733"/>
                  <a:gd name="connsiteY36" fmla="*/ 202146 h 508523"/>
                  <a:gd name="connsiteX37" fmla="*/ 114684 w 458733"/>
                  <a:gd name="connsiteY37" fmla="*/ 388005 h 508523"/>
                  <a:gd name="connsiteX38" fmla="*/ 114684 w 458733"/>
                  <a:gd name="connsiteY38" fmla="*/ 460606 h 508523"/>
                  <a:gd name="connsiteX39" fmla="*/ 135008 w 458733"/>
                  <a:gd name="connsiteY39" fmla="*/ 480935 h 508523"/>
                  <a:gd name="connsiteX40" fmla="*/ 317920 w 458733"/>
                  <a:gd name="connsiteY40" fmla="*/ 480935 h 508523"/>
                  <a:gd name="connsiteX41" fmla="*/ 348405 w 458733"/>
                  <a:gd name="connsiteY41" fmla="*/ 448990 h 508523"/>
                  <a:gd name="connsiteX42" fmla="*/ 348405 w 458733"/>
                  <a:gd name="connsiteY42" fmla="*/ 327020 h 508523"/>
                  <a:gd name="connsiteX43" fmla="*/ 223560 w 458733"/>
                  <a:gd name="connsiteY43" fmla="*/ 160038 h 508523"/>
                  <a:gd name="connsiteX44" fmla="*/ 225011 w 458733"/>
                  <a:gd name="connsiteY44" fmla="*/ 165846 h 508523"/>
                  <a:gd name="connsiteX45" fmla="*/ 242432 w 458733"/>
                  <a:gd name="connsiteY45" fmla="*/ 157134 h 508523"/>
                  <a:gd name="connsiteX46" fmla="*/ 229367 w 458733"/>
                  <a:gd name="connsiteY46" fmla="*/ 141161 h 508523"/>
                  <a:gd name="connsiteX47" fmla="*/ 204688 w 458733"/>
                  <a:gd name="connsiteY47" fmla="*/ 116477 h 508523"/>
                  <a:gd name="connsiteX48" fmla="*/ 159685 w 458733"/>
                  <a:gd name="connsiteY48" fmla="*/ 110669 h 508523"/>
                  <a:gd name="connsiteX49" fmla="*/ 139362 w 458733"/>
                  <a:gd name="connsiteY49" fmla="*/ 142613 h 508523"/>
                  <a:gd name="connsiteX50" fmla="*/ 149524 w 458733"/>
                  <a:gd name="connsiteY50" fmla="*/ 160038 h 508523"/>
                  <a:gd name="connsiteX51" fmla="*/ 223560 w 458733"/>
                  <a:gd name="connsiteY51" fmla="*/ 160038 h 508523"/>
                  <a:gd name="connsiteX52" fmla="*/ 242432 w 458733"/>
                  <a:gd name="connsiteY52" fmla="*/ 120833 h 508523"/>
                  <a:gd name="connsiteX53" fmla="*/ 270014 w 458733"/>
                  <a:gd name="connsiteY53" fmla="*/ 155682 h 508523"/>
                  <a:gd name="connsiteX54" fmla="*/ 287435 w 458733"/>
                  <a:gd name="connsiteY54" fmla="*/ 162942 h 508523"/>
                  <a:gd name="connsiteX55" fmla="*/ 309210 w 458733"/>
                  <a:gd name="connsiteY55" fmla="*/ 161490 h 508523"/>
                  <a:gd name="connsiteX56" fmla="*/ 325178 w 458733"/>
                  <a:gd name="connsiteY56" fmla="*/ 144065 h 508523"/>
                  <a:gd name="connsiteX57" fmla="*/ 322275 w 458733"/>
                  <a:gd name="connsiteY57" fmla="*/ 120833 h 508523"/>
                  <a:gd name="connsiteX58" fmla="*/ 281627 w 458733"/>
                  <a:gd name="connsiteY58" fmla="*/ 99053 h 508523"/>
                  <a:gd name="connsiteX59" fmla="*/ 242432 w 458733"/>
                  <a:gd name="connsiteY59" fmla="*/ 120833 h 508523"/>
                  <a:gd name="connsiteX60" fmla="*/ 313565 w 458733"/>
                  <a:gd name="connsiteY60" fmla="*/ 70012 h 508523"/>
                  <a:gd name="connsiteX61" fmla="*/ 333888 w 458733"/>
                  <a:gd name="connsiteY61" fmla="*/ 70012 h 508523"/>
                  <a:gd name="connsiteX62" fmla="*/ 355663 w 458733"/>
                  <a:gd name="connsiteY62" fmla="*/ 46780 h 508523"/>
                  <a:gd name="connsiteX63" fmla="*/ 360019 w 458733"/>
                  <a:gd name="connsiteY63" fmla="*/ 33712 h 508523"/>
                  <a:gd name="connsiteX64" fmla="*/ 320823 w 458733"/>
                  <a:gd name="connsiteY64" fmla="*/ 23547 h 508523"/>
                  <a:gd name="connsiteX65" fmla="*/ 313565 w 458733"/>
                  <a:gd name="connsiteY65" fmla="*/ 70012 h 508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458733" h="508523">
                    <a:moveTo>
                      <a:pt x="0" y="486743"/>
                    </a:moveTo>
                    <a:cubicBezTo>
                      <a:pt x="7258" y="485291"/>
                      <a:pt x="15969" y="480935"/>
                      <a:pt x="23228" y="480935"/>
                    </a:cubicBezTo>
                    <a:cubicBezTo>
                      <a:pt x="42099" y="480935"/>
                      <a:pt x="60971" y="480935"/>
                      <a:pt x="81295" y="480935"/>
                    </a:cubicBezTo>
                    <a:cubicBezTo>
                      <a:pt x="91457" y="480935"/>
                      <a:pt x="95812" y="479483"/>
                      <a:pt x="95812" y="466414"/>
                    </a:cubicBezTo>
                    <a:cubicBezTo>
                      <a:pt x="94360" y="372033"/>
                      <a:pt x="94360" y="277651"/>
                      <a:pt x="95812" y="184722"/>
                    </a:cubicBezTo>
                    <a:cubicBezTo>
                      <a:pt x="95812" y="174558"/>
                      <a:pt x="95812" y="164394"/>
                      <a:pt x="110329" y="162942"/>
                    </a:cubicBezTo>
                    <a:cubicBezTo>
                      <a:pt x="113232" y="162942"/>
                      <a:pt x="117587" y="154230"/>
                      <a:pt x="119038" y="149873"/>
                    </a:cubicBezTo>
                    <a:cubicBezTo>
                      <a:pt x="123393" y="122285"/>
                      <a:pt x="140814" y="104861"/>
                      <a:pt x="162589" y="90341"/>
                    </a:cubicBezTo>
                    <a:cubicBezTo>
                      <a:pt x="177106" y="80176"/>
                      <a:pt x="200333" y="83080"/>
                      <a:pt x="213398" y="97601"/>
                    </a:cubicBezTo>
                    <a:cubicBezTo>
                      <a:pt x="220656" y="106313"/>
                      <a:pt x="227915" y="104861"/>
                      <a:pt x="238077" y="104861"/>
                    </a:cubicBezTo>
                    <a:cubicBezTo>
                      <a:pt x="262756" y="103409"/>
                      <a:pt x="275820" y="83080"/>
                      <a:pt x="294693" y="72916"/>
                    </a:cubicBezTo>
                    <a:cubicBezTo>
                      <a:pt x="301951" y="70012"/>
                      <a:pt x="304854" y="51136"/>
                      <a:pt x="306306" y="39520"/>
                    </a:cubicBezTo>
                    <a:cubicBezTo>
                      <a:pt x="307758" y="26452"/>
                      <a:pt x="303403" y="13383"/>
                      <a:pt x="316468" y="4671"/>
                    </a:cubicBezTo>
                    <a:cubicBezTo>
                      <a:pt x="329533" y="-4041"/>
                      <a:pt x="342598" y="315"/>
                      <a:pt x="354212" y="10479"/>
                    </a:cubicBezTo>
                    <a:cubicBezTo>
                      <a:pt x="357115" y="13383"/>
                      <a:pt x="362922" y="14835"/>
                      <a:pt x="367277" y="16287"/>
                    </a:cubicBezTo>
                    <a:cubicBezTo>
                      <a:pt x="380342" y="17739"/>
                      <a:pt x="386149" y="26452"/>
                      <a:pt x="387600" y="39520"/>
                    </a:cubicBezTo>
                    <a:cubicBezTo>
                      <a:pt x="389053" y="51136"/>
                      <a:pt x="384697" y="59848"/>
                      <a:pt x="373084" y="67108"/>
                    </a:cubicBezTo>
                    <a:cubicBezTo>
                      <a:pt x="348405" y="80176"/>
                      <a:pt x="344050" y="93245"/>
                      <a:pt x="348405" y="120833"/>
                    </a:cubicBezTo>
                    <a:cubicBezTo>
                      <a:pt x="349857" y="129545"/>
                      <a:pt x="348405" y="138257"/>
                      <a:pt x="349857" y="146969"/>
                    </a:cubicBezTo>
                    <a:cubicBezTo>
                      <a:pt x="352760" y="155682"/>
                      <a:pt x="358567" y="161490"/>
                      <a:pt x="361470" y="170202"/>
                    </a:cubicBezTo>
                    <a:cubicBezTo>
                      <a:pt x="364374" y="176010"/>
                      <a:pt x="368729" y="183270"/>
                      <a:pt x="368729" y="189078"/>
                    </a:cubicBezTo>
                    <a:cubicBezTo>
                      <a:pt x="368729" y="282008"/>
                      <a:pt x="368729" y="373485"/>
                      <a:pt x="368729" y="466414"/>
                    </a:cubicBezTo>
                    <a:cubicBezTo>
                      <a:pt x="368729" y="482387"/>
                      <a:pt x="373084" y="486743"/>
                      <a:pt x="387600" y="485291"/>
                    </a:cubicBezTo>
                    <a:cubicBezTo>
                      <a:pt x="405021" y="483839"/>
                      <a:pt x="423893" y="483839"/>
                      <a:pt x="441313" y="485291"/>
                    </a:cubicBezTo>
                    <a:cubicBezTo>
                      <a:pt x="447120" y="485291"/>
                      <a:pt x="452926" y="491099"/>
                      <a:pt x="458733" y="495455"/>
                    </a:cubicBezTo>
                    <a:cubicBezTo>
                      <a:pt x="452926" y="498359"/>
                      <a:pt x="447120" y="504167"/>
                      <a:pt x="441313" y="504167"/>
                    </a:cubicBezTo>
                    <a:cubicBezTo>
                      <a:pt x="400666" y="505619"/>
                      <a:pt x="361470" y="504167"/>
                      <a:pt x="320823" y="505619"/>
                    </a:cubicBezTo>
                    <a:cubicBezTo>
                      <a:pt x="293241" y="505619"/>
                      <a:pt x="265659" y="508523"/>
                      <a:pt x="236626" y="508523"/>
                    </a:cubicBezTo>
                    <a:cubicBezTo>
                      <a:pt x="197430" y="508523"/>
                      <a:pt x="156783" y="505619"/>
                      <a:pt x="117587" y="505619"/>
                    </a:cubicBezTo>
                    <a:cubicBezTo>
                      <a:pt x="88553" y="505619"/>
                      <a:pt x="60971" y="505619"/>
                      <a:pt x="31937" y="505619"/>
                    </a:cubicBezTo>
                    <a:cubicBezTo>
                      <a:pt x="21775" y="505619"/>
                      <a:pt x="13066" y="502715"/>
                      <a:pt x="2904" y="499811"/>
                    </a:cubicBezTo>
                    <a:cubicBezTo>
                      <a:pt x="0" y="492551"/>
                      <a:pt x="0" y="489647"/>
                      <a:pt x="0" y="486743"/>
                    </a:cubicBezTo>
                    <a:close/>
                    <a:moveTo>
                      <a:pt x="348405" y="327020"/>
                    </a:moveTo>
                    <a:cubicBezTo>
                      <a:pt x="348405" y="284912"/>
                      <a:pt x="348405" y="242803"/>
                      <a:pt x="348405" y="202146"/>
                    </a:cubicBezTo>
                    <a:cubicBezTo>
                      <a:pt x="348405" y="186174"/>
                      <a:pt x="342598" y="181818"/>
                      <a:pt x="326629" y="181818"/>
                    </a:cubicBezTo>
                    <a:cubicBezTo>
                      <a:pt x="261304" y="181818"/>
                      <a:pt x="197430" y="181818"/>
                      <a:pt x="132104" y="181818"/>
                    </a:cubicBezTo>
                    <a:cubicBezTo>
                      <a:pt x="117587" y="181818"/>
                      <a:pt x="110329" y="186174"/>
                      <a:pt x="111780" y="202146"/>
                    </a:cubicBezTo>
                    <a:cubicBezTo>
                      <a:pt x="113232" y="264583"/>
                      <a:pt x="114684" y="325568"/>
                      <a:pt x="114684" y="388005"/>
                    </a:cubicBezTo>
                    <a:cubicBezTo>
                      <a:pt x="114684" y="412690"/>
                      <a:pt x="114684" y="435922"/>
                      <a:pt x="114684" y="460606"/>
                    </a:cubicBezTo>
                    <a:cubicBezTo>
                      <a:pt x="114684" y="473675"/>
                      <a:pt x="121942" y="480935"/>
                      <a:pt x="135008" y="480935"/>
                    </a:cubicBezTo>
                    <a:cubicBezTo>
                      <a:pt x="195978" y="480935"/>
                      <a:pt x="256949" y="482387"/>
                      <a:pt x="317920" y="480935"/>
                    </a:cubicBezTo>
                    <a:cubicBezTo>
                      <a:pt x="338244" y="480935"/>
                      <a:pt x="348405" y="470771"/>
                      <a:pt x="348405" y="448990"/>
                    </a:cubicBezTo>
                    <a:cubicBezTo>
                      <a:pt x="348405" y="409785"/>
                      <a:pt x="348405" y="367677"/>
                      <a:pt x="348405" y="327020"/>
                    </a:cubicBezTo>
                    <a:close/>
                    <a:moveTo>
                      <a:pt x="223560" y="160038"/>
                    </a:moveTo>
                    <a:cubicBezTo>
                      <a:pt x="223560" y="161490"/>
                      <a:pt x="225011" y="164394"/>
                      <a:pt x="225011" y="165846"/>
                    </a:cubicBezTo>
                    <a:cubicBezTo>
                      <a:pt x="230818" y="162942"/>
                      <a:pt x="236626" y="160038"/>
                      <a:pt x="242432" y="157134"/>
                    </a:cubicBezTo>
                    <a:cubicBezTo>
                      <a:pt x="238077" y="151326"/>
                      <a:pt x="233722" y="145517"/>
                      <a:pt x="229367" y="141161"/>
                    </a:cubicBezTo>
                    <a:cubicBezTo>
                      <a:pt x="220656" y="132449"/>
                      <a:pt x="211947" y="125189"/>
                      <a:pt x="204688" y="116477"/>
                    </a:cubicBezTo>
                    <a:cubicBezTo>
                      <a:pt x="191623" y="99053"/>
                      <a:pt x="174202" y="96149"/>
                      <a:pt x="159685" y="110669"/>
                    </a:cubicBezTo>
                    <a:cubicBezTo>
                      <a:pt x="150976" y="119381"/>
                      <a:pt x="145169" y="130997"/>
                      <a:pt x="139362" y="142613"/>
                    </a:cubicBezTo>
                    <a:cubicBezTo>
                      <a:pt x="132104" y="154230"/>
                      <a:pt x="136459" y="160038"/>
                      <a:pt x="149524" y="160038"/>
                    </a:cubicBezTo>
                    <a:cubicBezTo>
                      <a:pt x="174202" y="160038"/>
                      <a:pt x="198881" y="160038"/>
                      <a:pt x="223560" y="160038"/>
                    </a:cubicBezTo>
                    <a:close/>
                    <a:moveTo>
                      <a:pt x="242432" y="120833"/>
                    </a:moveTo>
                    <a:cubicBezTo>
                      <a:pt x="252594" y="133901"/>
                      <a:pt x="261304" y="145517"/>
                      <a:pt x="270014" y="155682"/>
                    </a:cubicBezTo>
                    <a:cubicBezTo>
                      <a:pt x="274369" y="160038"/>
                      <a:pt x="281627" y="161490"/>
                      <a:pt x="287435" y="162942"/>
                    </a:cubicBezTo>
                    <a:cubicBezTo>
                      <a:pt x="294693" y="162942"/>
                      <a:pt x="301951" y="161490"/>
                      <a:pt x="309210" y="161490"/>
                    </a:cubicBezTo>
                    <a:cubicBezTo>
                      <a:pt x="320823" y="161490"/>
                      <a:pt x="326629" y="155682"/>
                      <a:pt x="325178" y="144065"/>
                    </a:cubicBezTo>
                    <a:cubicBezTo>
                      <a:pt x="325178" y="135353"/>
                      <a:pt x="323727" y="128093"/>
                      <a:pt x="322275" y="120833"/>
                    </a:cubicBezTo>
                    <a:cubicBezTo>
                      <a:pt x="317920" y="99053"/>
                      <a:pt x="303403" y="90341"/>
                      <a:pt x="281627" y="99053"/>
                    </a:cubicBezTo>
                    <a:cubicBezTo>
                      <a:pt x="270014" y="101957"/>
                      <a:pt x="256949" y="112121"/>
                      <a:pt x="242432" y="120833"/>
                    </a:cubicBezTo>
                    <a:close/>
                    <a:moveTo>
                      <a:pt x="313565" y="70012"/>
                    </a:moveTo>
                    <a:cubicBezTo>
                      <a:pt x="322275" y="78724"/>
                      <a:pt x="326629" y="80176"/>
                      <a:pt x="333888" y="70012"/>
                    </a:cubicBezTo>
                    <a:cubicBezTo>
                      <a:pt x="339695" y="61300"/>
                      <a:pt x="348405" y="55492"/>
                      <a:pt x="355663" y="46780"/>
                    </a:cubicBezTo>
                    <a:cubicBezTo>
                      <a:pt x="358567" y="43876"/>
                      <a:pt x="361470" y="36616"/>
                      <a:pt x="360019" y="33712"/>
                    </a:cubicBezTo>
                    <a:cubicBezTo>
                      <a:pt x="358567" y="27904"/>
                      <a:pt x="330985" y="20643"/>
                      <a:pt x="320823" y="23547"/>
                    </a:cubicBezTo>
                    <a:cubicBezTo>
                      <a:pt x="330985" y="40972"/>
                      <a:pt x="325178" y="55492"/>
                      <a:pt x="313565" y="70012"/>
                    </a:cubicBezTo>
                    <a:close/>
                  </a:path>
                </a:pathLst>
              </a:custGeom>
              <a:solidFill>
                <a:srgbClr val="FFFFFF"/>
              </a:solidFill>
              <a:ln w="14514" cap="flat">
                <a:noFill/>
                <a:prstDash val="solid"/>
                <a:miter/>
              </a:ln>
            </p:spPr>
            <p:txBody>
              <a:bodyPr rtlCol="0" anchor="ctr"/>
              <a:lstStyle/>
              <a:p>
                <a:endParaRPr lang="en-US"/>
              </a:p>
            </p:txBody>
          </p:sp>
          <p:sp>
            <p:nvSpPr>
              <p:cNvPr id="20" name="Freeform 63">
                <a:extLst>
                  <a:ext uri="{FF2B5EF4-FFF2-40B4-BE49-F238E27FC236}">
                    <a16:creationId xmlns:a16="http://schemas.microsoft.com/office/drawing/2014/main" id="{86332DF1-ACF9-485F-6281-6BEBC7849819}"/>
                  </a:ext>
                </a:extLst>
              </p:cNvPr>
              <p:cNvSpPr/>
              <p:nvPr/>
            </p:nvSpPr>
            <p:spPr>
              <a:xfrm>
                <a:off x="8652741" y="2782118"/>
                <a:ext cx="56978" cy="234432"/>
              </a:xfrm>
              <a:custGeom>
                <a:avLst/>
                <a:gdLst>
                  <a:gd name="connsiteX0" fmla="*/ 56616 w 56978"/>
                  <a:gd name="connsiteY0" fmla="*/ 118114 h 234432"/>
                  <a:gd name="connsiteX1" fmla="*/ 56616 w 56978"/>
                  <a:gd name="connsiteY1" fmla="*/ 205235 h 234432"/>
                  <a:gd name="connsiteX2" fmla="*/ 31937 w 56978"/>
                  <a:gd name="connsiteY2" fmla="*/ 234276 h 234432"/>
                  <a:gd name="connsiteX3" fmla="*/ 2904 w 56978"/>
                  <a:gd name="connsiteY3" fmla="*/ 211043 h 234432"/>
                  <a:gd name="connsiteX4" fmla="*/ 0 w 56978"/>
                  <a:gd name="connsiteY4" fmla="*/ 193619 h 234432"/>
                  <a:gd name="connsiteX5" fmla="*/ 0 w 56978"/>
                  <a:gd name="connsiteY5" fmla="*/ 33897 h 234432"/>
                  <a:gd name="connsiteX6" fmla="*/ 42099 w 56978"/>
                  <a:gd name="connsiteY6" fmla="*/ 4856 h 234432"/>
                  <a:gd name="connsiteX7" fmla="*/ 55165 w 56978"/>
                  <a:gd name="connsiteY7" fmla="*/ 26637 h 234432"/>
                  <a:gd name="connsiteX8" fmla="*/ 56616 w 56978"/>
                  <a:gd name="connsiteY8" fmla="*/ 118114 h 234432"/>
                  <a:gd name="connsiteX9" fmla="*/ 56616 w 56978"/>
                  <a:gd name="connsiteY9" fmla="*/ 118114 h 234432"/>
                  <a:gd name="connsiteX10" fmla="*/ 21775 w 56978"/>
                  <a:gd name="connsiteY10" fmla="*/ 116662 h 234432"/>
                  <a:gd name="connsiteX11" fmla="*/ 21775 w 56978"/>
                  <a:gd name="connsiteY11" fmla="*/ 116662 h 234432"/>
                  <a:gd name="connsiteX12" fmla="*/ 21775 w 56978"/>
                  <a:gd name="connsiteY12" fmla="*/ 199427 h 234432"/>
                  <a:gd name="connsiteX13" fmla="*/ 29034 w 56978"/>
                  <a:gd name="connsiteY13" fmla="*/ 212496 h 234432"/>
                  <a:gd name="connsiteX14" fmla="*/ 37744 w 56978"/>
                  <a:gd name="connsiteY14" fmla="*/ 199427 h 234432"/>
                  <a:gd name="connsiteX15" fmla="*/ 36292 w 56978"/>
                  <a:gd name="connsiteY15" fmla="*/ 171839 h 234432"/>
                  <a:gd name="connsiteX16" fmla="*/ 37744 w 56978"/>
                  <a:gd name="connsiteY16" fmla="*/ 36801 h 234432"/>
                  <a:gd name="connsiteX17" fmla="*/ 29034 w 56978"/>
                  <a:gd name="connsiteY17" fmla="*/ 23733 h 234432"/>
                  <a:gd name="connsiteX18" fmla="*/ 21775 w 56978"/>
                  <a:gd name="connsiteY18" fmla="*/ 36801 h 234432"/>
                  <a:gd name="connsiteX19" fmla="*/ 21775 w 56978"/>
                  <a:gd name="connsiteY19" fmla="*/ 116662 h 234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6978" h="234432">
                    <a:moveTo>
                      <a:pt x="56616" y="118114"/>
                    </a:moveTo>
                    <a:cubicBezTo>
                      <a:pt x="56616" y="147155"/>
                      <a:pt x="56616" y="176195"/>
                      <a:pt x="56616" y="205235"/>
                    </a:cubicBezTo>
                    <a:cubicBezTo>
                      <a:pt x="56616" y="219756"/>
                      <a:pt x="45003" y="234276"/>
                      <a:pt x="31937" y="234276"/>
                    </a:cubicBezTo>
                    <a:cubicBezTo>
                      <a:pt x="18873" y="235728"/>
                      <a:pt x="7258" y="227016"/>
                      <a:pt x="2904" y="211043"/>
                    </a:cubicBezTo>
                    <a:cubicBezTo>
                      <a:pt x="1452" y="205235"/>
                      <a:pt x="0" y="199427"/>
                      <a:pt x="0" y="193619"/>
                    </a:cubicBezTo>
                    <a:cubicBezTo>
                      <a:pt x="0" y="139894"/>
                      <a:pt x="0" y="86169"/>
                      <a:pt x="0" y="33897"/>
                    </a:cubicBezTo>
                    <a:cubicBezTo>
                      <a:pt x="0" y="6308"/>
                      <a:pt x="21775" y="-8212"/>
                      <a:pt x="42099" y="4856"/>
                    </a:cubicBezTo>
                    <a:cubicBezTo>
                      <a:pt x="47906" y="9212"/>
                      <a:pt x="55165" y="19376"/>
                      <a:pt x="55165" y="26637"/>
                    </a:cubicBezTo>
                    <a:cubicBezTo>
                      <a:pt x="58067" y="58581"/>
                      <a:pt x="56616" y="89074"/>
                      <a:pt x="56616" y="118114"/>
                    </a:cubicBezTo>
                    <a:cubicBezTo>
                      <a:pt x="56616" y="118114"/>
                      <a:pt x="56616" y="118114"/>
                      <a:pt x="56616" y="118114"/>
                    </a:cubicBezTo>
                    <a:close/>
                    <a:moveTo>
                      <a:pt x="21775" y="116662"/>
                    </a:moveTo>
                    <a:cubicBezTo>
                      <a:pt x="21775" y="116662"/>
                      <a:pt x="21775" y="116662"/>
                      <a:pt x="21775" y="116662"/>
                    </a:cubicBezTo>
                    <a:cubicBezTo>
                      <a:pt x="21775" y="144250"/>
                      <a:pt x="21775" y="171839"/>
                      <a:pt x="21775" y="199427"/>
                    </a:cubicBezTo>
                    <a:cubicBezTo>
                      <a:pt x="21775" y="203783"/>
                      <a:pt x="26131" y="208139"/>
                      <a:pt x="29034" y="212496"/>
                    </a:cubicBezTo>
                    <a:cubicBezTo>
                      <a:pt x="31937" y="208139"/>
                      <a:pt x="36292" y="203783"/>
                      <a:pt x="37744" y="199427"/>
                    </a:cubicBezTo>
                    <a:cubicBezTo>
                      <a:pt x="39196" y="190715"/>
                      <a:pt x="36292" y="180551"/>
                      <a:pt x="36292" y="171839"/>
                    </a:cubicBezTo>
                    <a:cubicBezTo>
                      <a:pt x="36292" y="126826"/>
                      <a:pt x="37744" y="81813"/>
                      <a:pt x="37744" y="36801"/>
                    </a:cubicBezTo>
                    <a:cubicBezTo>
                      <a:pt x="37744" y="32445"/>
                      <a:pt x="31937" y="28089"/>
                      <a:pt x="29034" y="23733"/>
                    </a:cubicBezTo>
                    <a:cubicBezTo>
                      <a:pt x="26131" y="28089"/>
                      <a:pt x="21775" y="32445"/>
                      <a:pt x="21775" y="36801"/>
                    </a:cubicBezTo>
                    <a:cubicBezTo>
                      <a:pt x="21775" y="62937"/>
                      <a:pt x="21775" y="90526"/>
                      <a:pt x="21775" y="116662"/>
                    </a:cubicBezTo>
                    <a:close/>
                  </a:path>
                </a:pathLst>
              </a:custGeom>
              <a:solidFill>
                <a:srgbClr val="FFFFFF"/>
              </a:solidFill>
              <a:ln w="14514" cap="flat">
                <a:noFill/>
                <a:prstDash val="solid"/>
                <a:miter/>
              </a:ln>
            </p:spPr>
            <p:txBody>
              <a:bodyPr rtlCol="0" anchor="ctr"/>
              <a:lstStyle/>
              <a:p>
                <a:endParaRPr lang="en-US"/>
              </a:p>
            </p:txBody>
          </p:sp>
          <p:sp>
            <p:nvSpPr>
              <p:cNvPr id="21" name="Freeform 64">
                <a:extLst>
                  <a:ext uri="{FF2B5EF4-FFF2-40B4-BE49-F238E27FC236}">
                    <a16:creationId xmlns:a16="http://schemas.microsoft.com/office/drawing/2014/main" id="{C9A2BC24-CEB5-EBC7-DFA9-71B02B13F5D5}"/>
                  </a:ext>
                </a:extLst>
              </p:cNvPr>
              <p:cNvSpPr/>
              <p:nvPr/>
            </p:nvSpPr>
            <p:spPr>
              <a:xfrm>
                <a:off x="8764521" y="2783845"/>
                <a:ext cx="53349" cy="234450"/>
              </a:xfrm>
              <a:custGeom>
                <a:avLst/>
                <a:gdLst>
                  <a:gd name="connsiteX0" fmla="*/ 52261 w 53349"/>
                  <a:gd name="connsiteY0" fmla="*/ 119292 h 234450"/>
                  <a:gd name="connsiteX1" fmla="*/ 52261 w 53349"/>
                  <a:gd name="connsiteY1" fmla="*/ 207865 h 234450"/>
                  <a:gd name="connsiteX2" fmla="*/ 30486 w 53349"/>
                  <a:gd name="connsiteY2" fmla="*/ 234001 h 234450"/>
                  <a:gd name="connsiteX3" fmla="*/ 1452 w 53349"/>
                  <a:gd name="connsiteY3" fmla="*/ 212221 h 234450"/>
                  <a:gd name="connsiteX4" fmla="*/ 0 w 53349"/>
                  <a:gd name="connsiteY4" fmla="*/ 193345 h 234450"/>
                  <a:gd name="connsiteX5" fmla="*/ 0 w 53349"/>
                  <a:gd name="connsiteY5" fmla="*/ 37978 h 234450"/>
                  <a:gd name="connsiteX6" fmla="*/ 7258 w 53349"/>
                  <a:gd name="connsiteY6" fmla="*/ 10390 h 234450"/>
                  <a:gd name="connsiteX7" fmla="*/ 30486 w 53349"/>
                  <a:gd name="connsiteY7" fmla="*/ 226 h 234450"/>
                  <a:gd name="connsiteX8" fmla="*/ 52261 w 53349"/>
                  <a:gd name="connsiteY8" fmla="*/ 27814 h 234450"/>
                  <a:gd name="connsiteX9" fmla="*/ 52261 w 53349"/>
                  <a:gd name="connsiteY9" fmla="*/ 119292 h 234450"/>
                  <a:gd name="connsiteX10" fmla="*/ 52261 w 53349"/>
                  <a:gd name="connsiteY10" fmla="*/ 119292 h 234450"/>
                  <a:gd name="connsiteX11" fmla="*/ 20324 w 53349"/>
                  <a:gd name="connsiteY11" fmla="*/ 119292 h 234450"/>
                  <a:gd name="connsiteX12" fmla="*/ 18872 w 53349"/>
                  <a:gd name="connsiteY12" fmla="*/ 119292 h 234450"/>
                  <a:gd name="connsiteX13" fmla="*/ 18872 w 53349"/>
                  <a:gd name="connsiteY13" fmla="*/ 197701 h 234450"/>
                  <a:gd name="connsiteX14" fmla="*/ 26130 w 53349"/>
                  <a:gd name="connsiteY14" fmla="*/ 210769 h 234450"/>
                  <a:gd name="connsiteX15" fmla="*/ 34841 w 53349"/>
                  <a:gd name="connsiteY15" fmla="*/ 197701 h 234450"/>
                  <a:gd name="connsiteX16" fmla="*/ 34841 w 53349"/>
                  <a:gd name="connsiteY16" fmla="*/ 188989 h 234450"/>
                  <a:gd name="connsiteX17" fmla="*/ 33389 w 53349"/>
                  <a:gd name="connsiteY17" fmla="*/ 35074 h 234450"/>
                  <a:gd name="connsiteX18" fmla="*/ 29034 w 53349"/>
                  <a:gd name="connsiteY18" fmla="*/ 23458 h 234450"/>
                  <a:gd name="connsiteX19" fmla="*/ 20324 w 53349"/>
                  <a:gd name="connsiteY19" fmla="*/ 35074 h 234450"/>
                  <a:gd name="connsiteX20" fmla="*/ 20324 w 53349"/>
                  <a:gd name="connsiteY20" fmla="*/ 119292 h 2344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53349" h="234450">
                    <a:moveTo>
                      <a:pt x="52261" y="119292"/>
                    </a:moveTo>
                    <a:cubicBezTo>
                      <a:pt x="52261" y="148332"/>
                      <a:pt x="52261" y="178824"/>
                      <a:pt x="52261" y="207865"/>
                    </a:cubicBezTo>
                    <a:cubicBezTo>
                      <a:pt x="52261" y="223837"/>
                      <a:pt x="43551" y="231097"/>
                      <a:pt x="30486" y="234001"/>
                    </a:cubicBezTo>
                    <a:cubicBezTo>
                      <a:pt x="18872" y="236905"/>
                      <a:pt x="4355" y="225289"/>
                      <a:pt x="1452" y="212221"/>
                    </a:cubicBezTo>
                    <a:cubicBezTo>
                      <a:pt x="0" y="206413"/>
                      <a:pt x="0" y="199153"/>
                      <a:pt x="0" y="193345"/>
                    </a:cubicBezTo>
                    <a:cubicBezTo>
                      <a:pt x="0" y="141072"/>
                      <a:pt x="0" y="90251"/>
                      <a:pt x="0" y="37978"/>
                    </a:cubicBezTo>
                    <a:cubicBezTo>
                      <a:pt x="0" y="29266"/>
                      <a:pt x="1452" y="17650"/>
                      <a:pt x="7258" y="10390"/>
                    </a:cubicBezTo>
                    <a:cubicBezTo>
                      <a:pt x="11613" y="4582"/>
                      <a:pt x="23228" y="-1226"/>
                      <a:pt x="30486" y="226"/>
                    </a:cubicBezTo>
                    <a:cubicBezTo>
                      <a:pt x="42099" y="3130"/>
                      <a:pt x="53713" y="11842"/>
                      <a:pt x="52261" y="27814"/>
                    </a:cubicBezTo>
                    <a:cubicBezTo>
                      <a:pt x="53713" y="56855"/>
                      <a:pt x="53713" y="87347"/>
                      <a:pt x="52261" y="119292"/>
                    </a:cubicBezTo>
                    <a:cubicBezTo>
                      <a:pt x="53713" y="119292"/>
                      <a:pt x="53713" y="119292"/>
                      <a:pt x="52261" y="119292"/>
                    </a:cubicBezTo>
                    <a:close/>
                    <a:moveTo>
                      <a:pt x="20324" y="119292"/>
                    </a:moveTo>
                    <a:cubicBezTo>
                      <a:pt x="20324" y="119292"/>
                      <a:pt x="18872" y="119292"/>
                      <a:pt x="18872" y="119292"/>
                    </a:cubicBezTo>
                    <a:cubicBezTo>
                      <a:pt x="18872" y="145428"/>
                      <a:pt x="18872" y="171564"/>
                      <a:pt x="18872" y="197701"/>
                    </a:cubicBezTo>
                    <a:cubicBezTo>
                      <a:pt x="18872" y="202057"/>
                      <a:pt x="23228" y="206413"/>
                      <a:pt x="26130" y="210769"/>
                    </a:cubicBezTo>
                    <a:cubicBezTo>
                      <a:pt x="29034" y="206413"/>
                      <a:pt x="33389" y="202057"/>
                      <a:pt x="34841" y="197701"/>
                    </a:cubicBezTo>
                    <a:cubicBezTo>
                      <a:pt x="36292" y="194797"/>
                      <a:pt x="34841" y="191893"/>
                      <a:pt x="34841" y="188989"/>
                    </a:cubicBezTo>
                    <a:cubicBezTo>
                      <a:pt x="34841" y="138168"/>
                      <a:pt x="34841" y="85895"/>
                      <a:pt x="33389" y="35074"/>
                    </a:cubicBezTo>
                    <a:cubicBezTo>
                      <a:pt x="33389" y="30718"/>
                      <a:pt x="30486" y="26362"/>
                      <a:pt x="29034" y="23458"/>
                    </a:cubicBezTo>
                    <a:cubicBezTo>
                      <a:pt x="26130" y="27814"/>
                      <a:pt x="20324" y="30718"/>
                      <a:pt x="20324" y="35074"/>
                    </a:cubicBezTo>
                    <a:cubicBezTo>
                      <a:pt x="20324" y="61211"/>
                      <a:pt x="20324" y="90251"/>
                      <a:pt x="20324" y="119292"/>
                    </a:cubicBezTo>
                    <a:close/>
                  </a:path>
                </a:pathLst>
              </a:custGeom>
              <a:solidFill>
                <a:srgbClr val="FFFFFF"/>
              </a:solidFill>
              <a:ln w="14514" cap="flat">
                <a:noFill/>
                <a:prstDash val="solid"/>
                <a:miter/>
              </a:ln>
            </p:spPr>
            <p:txBody>
              <a:bodyPr rtlCol="0" anchor="ctr"/>
              <a:lstStyle/>
              <a:p>
                <a:endParaRPr lang="en-US"/>
              </a:p>
            </p:txBody>
          </p:sp>
        </p:grpSp>
        <p:sp>
          <p:nvSpPr>
            <p:cNvPr id="14" name="Text Placeholder 3">
              <a:extLst>
                <a:ext uri="{FF2B5EF4-FFF2-40B4-BE49-F238E27FC236}">
                  <a16:creationId xmlns:a16="http://schemas.microsoft.com/office/drawing/2014/main" id="{850A0F52-C235-8BEE-D096-94BE964E6BB4}"/>
                </a:ext>
              </a:extLst>
            </p:cNvPr>
            <p:cNvSpPr txBox="1">
              <a:spLocks/>
            </p:cNvSpPr>
            <p:nvPr/>
          </p:nvSpPr>
          <p:spPr>
            <a:xfrm>
              <a:off x="8629127" y="3660398"/>
              <a:ext cx="1838247" cy="1570727"/>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3520"/>
                </a:lnSpc>
                <a:spcBef>
                  <a:spcPts val="0"/>
                </a:spcBef>
              </a:pPr>
              <a:r>
                <a:rPr lang="en-US" dirty="0"/>
                <a:t>FARM TO FORK</a:t>
              </a:r>
              <a:endParaRPr lang="en-IE" dirty="0"/>
            </a:p>
          </p:txBody>
        </p:sp>
        <p:sp>
          <p:nvSpPr>
            <p:cNvPr id="15" name="Text Placeholder 3">
              <a:extLst>
                <a:ext uri="{FF2B5EF4-FFF2-40B4-BE49-F238E27FC236}">
                  <a16:creationId xmlns:a16="http://schemas.microsoft.com/office/drawing/2014/main" id="{4CDA2990-47EE-78DA-3175-3A8B1C4CDF5F}"/>
                </a:ext>
              </a:extLst>
            </p:cNvPr>
            <p:cNvSpPr txBox="1">
              <a:spLocks/>
            </p:cNvSpPr>
            <p:nvPr/>
          </p:nvSpPr>
          <p:spPr>
            <a:xfrm>
              <a:off x="9970508" y="2742763"/>
              <a:ext cx="1201272" cy="130633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PRODUZIONE SOSTENIBILE DI CIBO</a:t>
              </a:r>
              <a:endParaRPr lang="en-IE" sz="1150" dirty="0">
                <a:solidFill>
                  <a:schemeClr val="bg1"/>
                </a:solidFill>
              </a:endParaRPr>
            </a:p>
          </p:txBody>
        </p:sp>
        <p:sp>
          <p:nvSpPr>
            <p:cNvPr id="16" name="Text Placeholder 3">
              <a:extLst>
                <a:ext uri="{FF2B5EF4-FFF2-40B4-BE49-F238E27FC236}">
                  <a16:creationId xmlns:a16="http://schemas.microsoft.com/office/drawing/2014/main" id="{BC352BAD-A53B-78AE-A22D-BC6B657BC11B}"/>
                </a:ext>
              </a:extLst>
            </p:cNvPr>
            <p:cNvSpPr txBox="1">
              <a:spLocks/>
            </p:cNvSpPr>
            <p:nvPr/>
          </p:nvSpPr>
          <p:spPr>
            <a:xfrm>
              <a:off x="7869778" y="4920058"/>
              <a:ext cx="1201272" cy="130633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IE" sz="1150" dirty="0">
                  <a:solidFill>
                    <a:schemeClr val="bg1"/>
                  </a:solidFill>
                </a:rPr>
                <a:t>CONSUMO DI ALIMENTI SOSTENIBILE</a:t>
              </a:r>
            </a:p>
          </p:txBody>
        </p:sp>
        <p:sp>
          <p:nvSpPr>
            <p:cNvPr id="17" name="Text Placeholder 3">
              <a:extLst>
                <a:ext uri="{FF2B5EF4-FFF2-40B4-BE49-F238E27FC236}">
                  <a16:creationId xmlns:a16="http://schemas.microsoft.com/office/drawing/2014/main" id="{7598A368-9ABE-5744-1FE9-AB5818951EA1}"/>
                </a:ext>
              </a:extLst>
            </p:cNvPr>
            <p:cNvSpPr txBox="1">
              <a:spLocks/>
            </p:cNvSpPr>
            <p:nvPr/>
          </p:nvSpPr>
          <p:spPr>
            <a:xfrm>
              <a:off x="10182655" y="4556382"/>
              <a:ext cx="1175865" cy="1274810"/>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PROCESSO SOSTENIBILE DEGLI ALIMENTI+ DISTRIBUZIONE</a:t>
              </a:r>
              <a:endParaRPr lang="en-IE" sz="1150" dirty="0">
                <a:solidFill>
                  <a:schemeClr val="bg1"/>
                </a:solidFill>
              </a:endParaRPr>
            </a:p>
          </p:txBody>
        </p:sp>
        <p:sp>
          <p:nvSpPr>
            <p:cNvPr id="18" name="Text Placeholder 3">
              <a:extLst>
                <a:ext uri="{FF2B5EF4-FFF2-40B4-BE49-F238E27FC236}">
                  <a16:creationId xmlns:a16="http://schemas.microsoft.com/office/drawing/2014/main" id="{301AE667-79ED-FC5F-D1E1-F20E34D9002B}"/>
                </a:ext>
              </a:extLst>
            </p:cNvPr>
            <p:cNvSpPr txBox="1">
              <a:spLocks/>
            </p:cNvSpPr>
            <p:nvPr/>
          </p:nvSpPr>
          <p:spPr>
            <a:xfrm>
              <a:off x="8077146" y="2618962"/>
              <a:ext cx="1201272" cy="1306332"/>
            </a:xfrm>
            <a:prstGeom prst="rect">
              <a:avLst/>
            </a:prstGeom>
            <a:noFill/>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a:buNone/>
                <a:defRPr sz="3600" b="1"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nSpc>
                  <a:spcPts val="1240"/>
                </a:lnSpc>
                <a:spcBef>
                  <a:spcPts val="0"/>
                </a:spcBef>
              </a:pPr>
              <a:r>
                <a:rPr lang="en-US" sz="1150" dirty="0">
                  <a:solidFill>
                    <a:schemeClr val="bg1"/>
                  </a:solidFill>
                </a:rPr>
                <a:t>PERDITA DI CIBO+ PREVENZIONE DEGLI SPRECHI</a:t>
              </a:r>
              <a:endParaRPr lang="en-IE" sz="1150" dirty="0">
                <a:solidFill>
                  <a:schemeClr val="bg1"/>
                </a:solidFill>
              </a:endParaRPr>
            </a:p>
          </p:txBody>
        </p:sp>
      </p:grpSp>
    </p:spTree>
    <p:extLst>
      <p:ext uri="{BB962C8B-B14F-4D97-AF65-F5344CB8AC3E}">
        <p14:creationId xmlns:p14="http://schemas.microsoft.com/office/powerpoint/2010/main" val="6921899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EEC2E565-E7BE-8D62-FCCD-FBFE7E7E5B5B}"/>
              </a:ext>
            </a:extLst>
          </p:cNvPr>
          <p:cNvSpPr>
            <a:spLocks noGrp="1"/>
          </p:cNvSpPr>
          <p:nvPr>
            <p:ph type="pic" sz="quarter" idx="15"/>
          </p:nvPr>
        </p:nvSpPr>
        <p:spPr/>
      </p:sp>
      <p:sp>
        <p:nvSpPr>
          <p:cNvPr id="3" name="Text Placeholder 2">
            <a:extLst>
              <a:ext uri="{FF2B5EF4-FFF2-40B4-BE49-F238E27FC236}">
                <a16:creationId xmlns:a16="http://schemas.microsoft.com/office/drawing/2014/main" id="{BA966B68-CD68-084D-EBC0-CD813640BC48}"/>
              </a:ext>
            </a:extLst>
          </p:cNvPr>
          <p:cNvSpPr>
            <a:spLocks noGrp="1"/>
          </p:cNvSpPr>
          <p:nvPr>
            <p:ph type="body" sz="quarter" idx="13"/>
          </p:nvPr>
        </p:nvSpPr>
        <p:spPr>
          <a:xfrm>
            <a:off x="447065" y="521060"/>
            <a:ext cx="11329965" cy="914202"/>
          </a:xfrm>
        </p:spPr>
        <p:txBody>
          <a:bodyPr anchor="ctr">
            <a:normAutofit fontScale="85000" lnSpcReduction="20000"/>
          </a:bodyPr>
          <a:lstStyle/>
          <a:p>
            <a:pPr algn="l"/>
            <a:r>
              <a:rPr lang="en-IE" b="1" dirty="0" err="1"/>
              <a:t>Esercizio</a:t>
            </a:r>
            <a:r>
              <a:rPr lang="en-IE" b="1" dirty="0"/>
              <a:t> per </a:t>
            </a:r>
            <a:r>
              <a:rPr lang="en-IE" b="1" dirty="0" err="1"/>
              <a:t>l’apprendente</a:t>
            </a:r>
            <a:r>
              <a:rPr lang="en-IE" b="1" dirty="0"/>
              <a:t> </a:t>
            </a:r>
          </a:p>
          <a:p>
            <a:pPr algn="l"/>
            <a:r>
              <a:rPr lang="it-IT" dirty="0"/>
              <a:t>Volete approfondire la vostra conoscenza del patrimonio culturale</a:t>
            </a:r>
            <a:r>
              <a:rPr lang="en-IE" dirty="0"/>
              <a:t>?              </a:t>
            </a:r>
          </a:p>
        </p:txBody>
      </p:sp>
      <p:sp>
        <p:nvSpPr>
          <p:cNvPr id="4" name="Google Shape;433;p8">
            <a:extLst>
              <a:ext uri="{FF2B5EF4-FFF2-40B4-BE49-F238E27FC236}">
                <a16:creationId xmlns:a16="http://schemas.microsoft.com/office/drawing/2014/main" id="{A04E7BD2-311E-20A3-9B33-9FA799109313}"/>
              </a:ext>
            </a:extLst>
          </p:cNvPr>
          <p:cNvSpPr txBox="1">
            <a:spLocks/>
          </p:cNvSpPr>
          <p:nvPr/>
        </p:nvSpPr>
        <p:spPr>
          <a:xfrm>
            <a:off x="447064" y="2167639"/>
            <a:ext cx="4624665" cy="3392759"/>
          </a:xfrm>
          <a:prstGeom prst="rect">
            <a:avLst/>
          </a:prstGeom>
          <a:noFill/>
          <a:ln>
            <a:noFill/>
          </a:ln>
        </p:spPr>
        <p:txBody>
          <a:bodyPr spcFirstLastPara="1" wrap="square" lIns="91425" tIns="45700" rIns="91425" bIns="45700" anchor="t" anchorCtr="0">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spcBef>
                <a:spcPts val="0"/>
              </a:spcBef>
              <a:buClr>
                <a:srgbClr val="033637"/>
              </a:buClr>
              <a:buSzPts val="2400"/>
              <a:buFont typeface="Arial"/>
              <a:buNone/>
            </a:pPr>
            <a:r>
              <a:rPr lang="it-IT" dirty="0">
                <a:solidFill>
                  <a:srgbClr val="60220F"/>
                </a:solidFill>
              </a:rPr>
              <a:t>Leggete questo rapporto per capire meglio perché il patrimonio culturale è così importante.</a:t>
            </a:r>
          </a:p>
          <a:p>
            <a:pPr>
              <a:buClr>
                <a:srgbClr val="033637"/>
              </a:buClr>
              <a:buSzPts val="2400"/>
              <a:buFont typeface="Arial"/>
              <a:buNone/>
            </a:pPr>
            <a:r>
              <a:rPr lang="en-US" u="sng" dirty="0">
                <a:solidFill>
                  <a:srgbClr val="6D6A3A"/>
                </a:solidFill>
                <a:hlinkClick r:id="rId2">
                  <a:extLst>
                    <a:ext uri="{A12FA001-AC4F-418D-AE19-62706E023703}">
                      <ahyp:hlinkClr xmlns:ahyp="http://schemas.microsoft.com/office/drawing/2018/hyperlinkcolor" val="tx"/>
                    </a:ext>
                  </a:extLst>
                </a:hlinkClick>
              </a:rPr>
              <a:t>Berlin-Call-Action-Eng.pdf (europanostra.org)</a:t>
            </a:r>
            <a:endParaRPr lang="en-US" dirty="0">
              <a:solidFill>
                <a:srgbClr val="6D6A3A"/>
              </a:solidFill>
            </a:endParaRPr>
          </a:p>
        </p:txBody>
      </p:sp>
      <p:pic>
        <p:nvPicPr>
          <p:cNvPr id="6" name="Picture 5">
            <a:hlinkClick r:id="rId2"/>
            <a:extLst>
              <a:ext uri="{FF2B5EF4-FFF2-40B4-BE49-F238E27FC236}">
                <a16:creationId xmlns:a16="http://schemas.microsoft.com/office/drawing/2014/main" id="{31890612-FA2D-3FCE-B5B6-503FCDAB3361}"/>
              </a:ext>
            </a:extLst>
          </p:cNvPr>
          <p:cNvPicPr>
            <a:picLocks noChangeAspect="1"/>
          </p:cNvPicPr>
          <p:nvPr/>
        </p:nvPicPr>
        <p:blipFill>
          <a:blip r:embed="rId3"/>
          <a:stretch>
            <a:fillRect/>
          </a:stretch>
        </p:blipFill>
        <p:spPr>
          <a:xfrm>
            <a:off x="5388464" y="1877209"/>
            <a:ext cx="5754457" cy="3683189"/>
          </a:xfrm>
          <a:prstGeom prst="rect">
            <a:avLst/>
          </a:prstGeom>
        </p:spPr>
      </p:pic>
    </p:spTree>
    <p:extLst>
      <p:ext uri="{BB962C8B-B14F-4D97-AF65-F5344CB8AC3E}">
        <p14:creationId xmlns:p14="http://schemas.microsoft.com/office/powerpoint/2010/main" val="378189096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8" descr="Several pink daisies in bloom">
            <a:extLst>
              <a:ext uri="{FF2B5EF4-FFF2-40B4-BE49-F238E27FC236}">
                <a16:creationId xmlns:a16="http://schemas.microsoft.com/office/drawing/2014/main" id="{DD5D26DA-8332-E858-DA1D-205B89CDB424}"/>
              </a:ext>
            </a:extLst>
          </p:cNvPr>
          <p:cNvPicPr>
            <a:picLocks noGrp="1" noChangeAspect="1"/>
          </p:cNvPicPr>
          <p:nvPr>
            <p:ph type="pic" sz="quarter" idx="19"/>
          </p:nvPr>
        </p:nvPicPr>
        <p:blipFill rotWithShape="1">
          <a:blip r:embed="rId2" cstate="screen">
            <a:extLst>
              <a:ext uri="{28A0092B-C50C-407E-A947-70E740481C1C}">
                <a14:useLocalDpi xmlns:a14="http://schemas.microsoft.com/office/drawing/2010/main"/>
              </a:ext>
            </a:extLst>
          </a:blip>
          <a:srcRect l="6797" r="28109"/>
          <a:stretch/>
        </p:blipFill>
        <p:spPr>
          <a:xfrm>
            <a:off x="6672263" y="0"/>
            <a:ext cx="5519737" cy="6858000"/>
          </a:xfrm>
        </p:spPr>
      </p:pic>
      <p:sp>
        <p:nvSpPr>
          <p:cNvPr id="5" name="Text Placeholder 2">
            <a:extLst>
              <a:ext uri="{FF2B5EF4-FFF2-40B4-BE49-F238E27FC236}">
                <a16:creationId xmlns:a16="http://schemas.microsoft.com/office/drawing/2014/main" id="{C4BBFE67-B2A7-3A68-091A-288E7E73017A}"/>
              </a:ext>
            </a:extLst>
          </p:cNvPr>
          <p:cNvSpPr>
            <a:spLocks noGrp="1"/>
          </p:cNvSpPr>
          <p:nvPr>
            <p:ph type="body" sz="quarter" idx="18"/>
          </p:nvPr>
        </p:nvSpPr>
        <p:spPr>
          <a:xfrm>
            <a:off x="206189" y="54197"/>
            <a:ext cx="6466074" cy="5105631"/>
          </a:xfrm>
        </p:spPr>
        <p:txBody>
          <a:bodyPr>
            <a:normAutofit fontScale="92500"/>
          </a:bodyPr>
          <a:lstStyle/>
          <a:p>
            <a:pPr algn="l">
              <a:lnSpc>
                <a:spcPct val="110000"/>
              </a:lnSpc>
            </a:pPr>
            <a:r>
              <a:rPr lang="it-IT" b="0" dirty="0">
                <a:solidFill>
                  <a:srgbClr val="60220F"/>
                </a:solidFill>
              </a:rPr>
              <a:t>Abbiamo condiviso molto materiale sulla cultura e sul patrimonio e alcune parole come patrimonio immateriale. Non lasciatevi spaventare o scoraggiare. Per ribadire che in questo corso vogliamo aiutarvi a creare e riconoscere il valore del lavoro e dei prodotti in cui siete già coinvolti.  Potreste non essere consapevoli dell'impatto che state avendo in termini di protezione del patrimonio della vostra regione attraverso le vostre azioni quotidiane! Tuttavia, vogliamo sottolineare come, condividendo il vostro percorso e la vostra storia, possiate utilizzare il valore patrimoniale del vostro lavoro come strumento di marketing. </a:t>
            </a:r>
          </a:p>
          <a:p>
            <a:pPr algn="l">
              <a:lnSpc>
                <a:spcPct val="110000"/>
              </a:lnSpc>
            </a:pPr>
            <a:endParaRPr lang="en-IE" b="0" dirty="0">
              <a:solidFill>
                <a:srgbClr val="60220F"/>
              </a:solidFill>
            </a:endParaRPr>
          </a:p>
        </p:txBody>
      </p:sp>
      <p:sp>
        <p:nvSpPr>
          <p:cNvPr id="3" name="TextBox 2">
            <a:extLst>
              <a:ext uri="{FF2B5EF4-FFF2-40B4-BE49-F238E27FC236}">
                <a16:creationId xmlns:a16="http://schemas.microsoft.com/office/drawing/2014/main" id="{2E799A95-8C21-35FC-232B-7785AF5BF331}"/>
              </a:ext>
            </a:extLst>
          </p:cNvPr>
          <p:cNvSpPr txBox="1"/>
          <p:nvPr/>
        </p:nvSpPr>
        <p:spPr>
          <a:xfrm>
            <a:off x="6026332" y="54197"/>
            <a:ext cx="6165668" cy="1280672"/>
          </a:xfrm>
          <a:prstGeom prst="rect">
            <a:avLst/>
          </a:prstGeom>
          <a:noFill/>
        </p:spPr>
        <p:txBody>
          <a:bodyPr wrap="square">
            <a:spAutoFit/>
          </a:bodyPr>
          <a:lstStyle/>
          <a:p>
            <a:pPr algn="r">
              <a:lnSpc>
                <a:spcPct val="110000"/>
              </a:lnSpc>
            </a:pPr>
            <a:r>
              <a:rPr lang="en-IE" sz="3600" b="1" dirty="0">
                <a:solidFill>
                  <a:srgbClr val="60220F"/>
                </a:solidFill>
              </a:rPr>
              <a:t>È tempo di </a:t>
            </a:r>
            <a:r>
              <a:rPr lang="en-IE" sz="3600" b="1" dirty="0" err="1">
                <a:solidFill>
                  <a:srgbClr val="60220F"/>
                </a:solidFill>
              </a:rPr>
              <a:t>riorganizzarsi</a:t>
            </a:r>
            <a:endParaRPr lang="en-IE" sz="3600" b="1" dirty="0">
              <a:solidFill>
                <a:srgbClr val="60220F"/>
              </a:solidFill>
            </a:endParaRPr>
          </a:p>
          <a:p>
            <a:pPr algn="r">
              <a:lnSpc>
                <a:spcPct val="110000"/>
              </a:lnSpc>
            </a:pPr>
            <a:endParaRPr lang="en-IE" sz="3600" b="1" dirty="0">
              <a:solidFill>
                <a:srgbClr val="60220F"/>
              </a:solidFill>
            </a:endParaRPr>
          </a:p>
        </p:txBody>
      </p:sp>
    </p:spTree>
    <p:extLst>
      <p:ext uri="{BB962C8B-B14F-4D97-AF65-F5344CB8AC3E}">
        <p14:creationId xmlns:p14="http://schemas.microsoft.com/office/powerpoint/2010/main" val="347719723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A915BD0B-49A3-B944-85CA-6AA46EB0B2A4}"/>
              </a:ext>
            </a:extLst>
          </p:cNvPr>
          <p:cNvSpPr>
            <a:spLocks noGrp="1"/>
          </p:cNvSpPr>
          <p:nvPr>
            <p:ph type="body" sz="quarter" idx="16"/>
          </p:nvPr>
        </p:nvSpPr>
        <p:spPr>
          <a:xfrm>
            <a:off x="251460" y="362844"/>
            <a:ext cx="8571854" cy="603631"/>
          </a:xfrm>
        </p:spPr>
        <p:txBody>
          <a:bodyPr>
            <a:normAutofit fontScale="70000" lnSpcReduction="20000"/>
          </a:bodyPr>
          <a:lstStyle/>
          <a:p>
            <a:r>
              <a:rPr lang="en-US" dirty="0"/>
              <a:t>Modulo 4</a:t>
            </a:r>
            <a:r>
              <a:rPr lang="it-IT" dirty="0"/>
              <a:t> Commercializzare i prodotti dei piccoli agricoltori</a:t>
            </a:r>
            <a:endParaRPr lang="en-RU" dirty="0"/>
          </a:p>
        </p:txBody>
      </p:sp>
      <p:sp>
        <p:nvSpPr>
          <p:cNvPr id="6" name="Text Placeholder 5">
            <a:extLst>
              <a:ext uri="{FF2B5EF4-FFF2-40B4-BE49-F238E27FC236}">
                <a16:creationId xmlns:a16="http://schemas.microsoft.com/office/drawing/2014/main" id="{D9484154-309E-B94F-9E02-479B8089D20C}"/>
              </a:ext>
            </a:extLst>
          </p:cNvPr>
          <p:cNvSpPr>
            <a:spLocks noGrp="1"/>
          </p:cNvSpPr>
          <p:nvPr>
            <p:ph type="body" sz="quarter" idx="19"/>
          </p:nvPr>
        </p:nvSpPr>
        <p:spPr/>
        <p:txBody>
          <a:bodyPr/>
          <a:lstStyle/>
          <a:p>
            <a:r>
              <a:rPr lang="en-IE" b="1" dirty="0"/>
              <a:t>1</a:t>
            </a:r>
            <a:endParaRPr lang="en-RU" b="1" dirty="0"/>
          </a:p>
        </p:txBody>
      </p:sp>
      <p:sp>
        <p:nvSpPr>
          <p:cNvPr id="7" name="Text Placeholder 6">
            <a:extLst>
              <a:ext uri="{FF2B5EF4-FFF2-40B4-BE49-F238E27FC236}">
                <a16:creationId xmlns:a16="http://schemas.microsoft.com/office/drawing/2014/main" id="{AFB87F6A-4B73-F74F-BA52-CF46610128EC}"/>
              </a:ext>
            </a:extLst>
          </p:cNvPr>
          <p:cNvSpPr>
            <a:spLocks noGrp="1"/>
          </p:cNvSpPr>
          <p:nvPr>
            <p:ph type="body" sz="quarter" idx="20"/>
          </p:nvPr>
        </p:nvSpPr>
        <p:spPr>
          <a:ln>
            <a:solidFill>
              <a:schemeClr val="accent1"/>
            </a:solidFill>
          </a:ln>
        </p:spPr>
        <p:txBody>
          <a:bodyPr/>
          <a:lstStyle/>
          <a:p>
            <a:endParaRPr lang="it-IT" b="1" dirty="0"/>
          </a:p>
          <a:p>
            <a:r>
              <a:rPr lang="it-IT" b="1" dirty="0"/>
              <a:t>Il legame tra cibo e patrimonio</a:t>
            </a:r>
          </a:p>
          <a:p>
            <a:endParaRPr lang="en-RU" b="1" dirty="0"/>
          </a:p>
        </p:txBody>
      </p:sp>
      <p:sp>
        <p:nvSpPr>
          <p:cNvPr id="8" name="Text Placeholder 7">
            <a:extLst>
              <a:ext uri="{FF2B5EF4-FFF2-40B4-BE49-F238E27FC236}">
                <a16:creationId xmlns:a16="http://schemas.microsoft.com/office/drawing/2014/main" id="{EA8B913C-8926-7941-B6B4-DEB86137719D}"/>
              </a:ext>
            </a:extLst>
          </p:cNvPr>
          <p:cNvSpPr>
            <a:spLocks noGrp="1"/>
          </p:cNvSpPr>
          <p:nvPr>
            <p:ph type="body" sz="quarter" idx="21"/>
          </p:nvPr>
        </p:nvSpPr>
        <p:spPr/>
        <p:txBody>
          <a:bodyPr/>
          <a:lstStyle/>
          <a:p>
            <a:r>
              <a:rPr lang="en-IE" b="1" dirty="0"/>
              <a:t>2</a:t>
            </a:r>
            <a:endParaRPr lang="en-RU" b="1" dirty="0"/>
          </a:p>
        </p:txBody>
      </p:sp>
      <p:sp>
        <p:nvSpPr>
          <p:cNvPr id="9" name="Text Placeholder 8">
            <a:extLst>
              <a:ext uri="{FF2B5EF4-FFF2-40B4-BE49-F238E27FC236}">
                <a16:creationId xmlns:a16="http://schemas.microsoft.com/office/drawing/2014/main" id="{83F85A19-5B38-EE4B-B0B4-BD4B1473081F}"/>
              </a:ext>
            </a:extLst>
          </p:cNvPr>
          <p:cNvSpPr>
            <a:spLocks noGrp="1"/>
          </p:cNvSpPr>
          <p:nvPr>
            <p:ph type="body" sz="quarter" idx="22"/>
          </p:nvPr>
        </p:nvSpPr>
        <p:spPr>
          <a:xfrm>
            <a:off x="6993988" y="2506821"/>
            <a:ext cx="4718277" cy="822373"/>
          </a:xfrm>
          <a:ln>
            <a:solidFill>
              <a:schemeClr val="accent1"/>
            </a:solidFill>
          </a:ln>
        </p:spPr>
        <p:txBody>
          <a:bodyPr/>
          <a:lstStyle/>
          <a:p>
            <a:endParaRPr lang="it-IT" b="1" dirty="0"/>
          </a:p>
          <a:p>
            <a:r>
              <a:rPr lang="it-IT" b="1" dirty="0"/>
              <a:t>Il valore patrimoniale dei vostri prodotti</a:t>
            </a:r>
          </a:p>
          <a:p>
            <a:endParaRPr lang="en-RU" b="1" dirty="0"/>
          </a:p>
        </p:txBody>
      </p:sp>
      <p:sp>
        <p:nvSpPr>
          <p:cNvPr id="10" name="Text Placeholder 9">
            <a:extLst>
              <a:ext uri="{FF2B5EF4-FFF2-40B4-BE49-F238E27FC236}">
                <a16:creationId xmlns:a16="http://schemas.microsoft.com/office/drawing/2014/main" id="{636DA96F-A929-4744-AD5F-9470E77D59E6}"/>
              </a:ext>
            </a:extLst>
          </p:cNvPr>
          <p:cNvSpPr>
            <a:spLocks noGrp="1"/>
          </p:cNvSpPr>
          <p:nvPr>
            <p:ph type="body" sz="quarter" idx="23"/>
          </p:nvPr>
        </p:nvSpPr>
        <p:spPr/>
        <p:txBody>
          <a:bodyPr/>
          <a:lstStyle/>
          <a:p>
            <a:r>
              <a:rPr lang="en-IE" b="1" dirty="0"/>
              <a:t>3</a:t>
            </a:r>
            <a:endParaRPr lang="en-RU" b="1" dirty="0"/>
          </a:p>
        </p:txBody>
      </p:sp>
      <p:sp>
        <p:nvSpPr>
          <p:cNvPr id="11" name="Text Placeholder 10">
            <a:extLst>
              <a:ext uri="{FF2B5EF4-FFF2-40B4-BE49-F238E27FC236}">
                <a16:creationId xmlns:a16="http://schemas.microsoft.com/office/drawing/2014/main" id="{9D516B15-FED1-7947-AA84-CA65F13AE2F4}"/>
              </a:ext>
            </a:extLst>
          </p:cNvPr>
          <p:cNvSpPr>
            <a:spLocks noGrp="1"/>
          </p:cNvSpPr>
          <p:nvPr>
            <p:ph type="body" sz="quarter" idx="24"/>
          </p:nvPr>
        </p:nvSpPr>
        <p:spPr>
          <a:xfrm>
            <a:off x="6993989" y="3583390"/>
            <a:ext cx="4718277" cy="822373"/>
          </a:xfrm>
          <a:ln>
            <a:solidFill>
              <a:schemeClr val="accent1"/>
            </a:solidFill>
          </a:ln>
        </p:spPr>
        <p:txBody>
          <a:bodyPr/>
          <a:lstStyle/>
          <a:p>
            <a:endParaRPr lang="it-IT" b="1" dirty="0"/>
          </a:p>
          <a:p>
            <a:r>
              <a:rPr lang="it-IT" b="1" dirty="0"/>
              <a:t>Comunicazione vincente attraverso la narrazione di storie</a:t>
            </a:r>
          </a:p>
          <a:p>
            <a:endParaRPr lang="en-RU" b="1" dirty="0"/>
          </a:p>
        </p:txBody>
      </p:sp>
      <p:sp>
        <p:nvSpPr>
          <p:cNvPr id="12" name="Text Placeholder 11">
            <a:extLst>
              <a:ext uri="{FF2B5EF4-FFF2-40B4-BE49-F238E27FC236}">
                <a16:creationId xmlns:a16="http://schemas.microsoft.com/office/drawing/2014/main" id="{0EA5DDAE-FEC8-CC40-BB2B-DE21A93B7A9D}"/>
              </a:ext>
            </a:extLst>
          </p:cNvPr>
          <p:cNvSpPr>
            <a:spLocks noGrp="1"/>
          </p:cNvSpPr>
          <p:nvPr>
            <p:ph type="body" sz="quarter" idx="25"/>
          </p:nvPr>
        </p:nvSpPr>
        <p:spPr/>
        <p:txBody>
          <a:bodyPr/>
          <a:lstStyle/>
          <a:p>
            <a:r>
              <a:rPr lang="en-IE" b="1" dirty="0"/>
              <a:t>4</a:t>
            </a:r>
            <a:endParaRPr lang="en-RU" b="1" dirty="0"/>
          </a:p>
        </p:txBody>
      </p:sp>
      <p:sp>
        <p:nvSpPr>
          <p:cNvPr id="13" name="Text Placeholder 12">
            <a:extLst>
              <a:ext uri="{FF2B5EF4-FFF2-40B4-BE49-F238E27FC236}">
                <a16:creationId xmlns:a16="http://schemas.microsoft.com/office/drawing/2014/main" id="{BFB3E8E0-B3D2-FF42-AC9F-4A40C15E7E6C}"/>
              </a:ext>
            </a:extLst>
          </p:cNvPr>
          <p:cNvSpPr>
            <a:spLocks noGrp="1"/>
          </p:cNvSpPr>
          <p:nvPr>
            <p:ph type="body" sz="quarter" idx="26"/>
          </p:nvPr>
        </p:nvSpPr>
        <p:spPr>
          <a:xfrm>
            <a:off x="6993989" y="4587077"/>
            <a:ext cx="4718277" cy="822373"/>
          </a:xfrm>
          <a:ln>
            <a:solidFill>
              <a:schemeClr val="accent1"/>
            </a:solidFill>
          </a:ln>
        </p:spPr>
        <p:txBody>
          <a:bodyPr/>
          <a:lstStyle/>
          <a:p>
            <a:endParaRPr lang="it-IT" b="1" dirty="0"/>
          </a:p>
          <a:p>
            <a:r>
              <a:rPr lang="it-IT" b="1" dirty="0"/>
              <a:t>Creare esperienze nella vostra azienda agricola </a:t>
            </a:r>
          </a:p>
          <a:p>
            <a:endParaRPr lang="en-RU" b="1" dirty="0"/>
          </a:p>
        </p:txBody>
      </p:sp>
      <p:sp>
        <p:nvSpPr>
          <p:cNvPr id="16" name="Text Placeholder 3">
            <a:extLst>
              <a:ext uri="{FF2B5EF4-FFF2-40B4-BE49-F238E27FC236}">
                <a16:creationId xmlns:a16="http://schemas.microsoft.com/office/drawing/2014/main" id="{34592A6E-7FD0-7909-84F7-B8F5873906C5}"/>
              </a:ext>
            </a:extLst>
          </p:cNvPr>
          <p:cNvSpPr>
            <a:spLocks noGrp="1"/>
          </p:cNvSpPr>
          <p:nvPr>
            <p:ph type="body" sz="quarter" idx="18"/>
          </p:nvPr>
        </p:nvSpPr>
        <p:spPr>
          <a:xfrm>
            <a:off x="350233" y="1123327"/>
            <a:ext cx="5964206" cy="4592637"/>
          </a:xfrm>
        </p:spPr>
        <p:txBody>
          <a:bodyPr>
            <a:normAutofit/>
          </a:bodyPr>
          <a:lstStyle/>
          <a:p>
            <a:pPr marL="0" indent="0"/>
            <a:r>
              <a:rPr lang="it-IT" dirty="0"/>
              <a:t>In questo Modulo 4 iniziamo con il vostro </a:t>
            </a:r>
            <a:r>
              <a:rPr lang="it-IT" dirty="0" err="1"/>
              <a:t>Unique</a:t>
            </a:r>
            <a:r>
              <a:rPr lang="it-IT" dirty="0"/>
              <a:t> Selling Point (USP), il potere del patrimonio locale e la sua connessione tra cibo e patrimonio locale.  Imparerete l'importanza del branding e come potete trarre vantaggio dalla condivisione della vostra storia e dalla creazione di un valore patrimoniale in termini di marketing. Imparerete anche a conoscere i vantaggi della creazione di esperienze per i clienti nella vostra azienda agricola e a capire come queste possano migliorare la crescita della vostra attività e la vostra quota di mercato</a:t>
            </a:r>
            <a:r>
              <a:rPr lang="en-US" dirty="0"/>
              <a:t>.</a:t>
            </a:r>
          </a:p>
        </p:txBody>
      </p:sp>
    </p:spTree>
    <p:extLst>
      <p:ext uri="{BB962C8B-B14F-4D97-AF65-F5344CB8AC3E}">
        <p14:creationId xmlns:p14="http://schemas.microsoft.com/office/powerpoint/2010/main" val="182854491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C944CAB-5204-0142-B92F-563C50EF4F08}"/>
              </a:ext>
            </a:extLst>
          </p:cNvPr>
          <p:cNvSpPr>
            <a:spLocks noGrp="1"/>
          </p:cNvSpPr>
          <p:nvPr>
            <p:ph type="body" sz="quarter" idx="17"/>
          </p:nvPr>
        </p:nvSpPr>
        <p:spPr>
          <a:xfrm>
            <a:off x="2029090" y="1604733"/>
            <a:ext cx="3791493" cy="2475561"/>
          </a:xfrm>
        </p:spPr>
        <p:txBody>
          <a:bodyPr>
            <a:normAutofit/>
          </a:bodyPr>
          <a:lstStyle/>
          <a:p>
            <a:r>
              <a:rPr lang="it-IT" dirty="0"/>
              <a:t>Il valore patrimoniale dei vostri prodotti</a:t>
            </a:r>
          </a:p>
          <a:p>
            <a:endParaRPr lang="en-RU" dirty="0"/>
          </a:p>
        </p:txBody>
      </p:sp>
      <p:sp>
        <p:nvSpPr>
          <p:cNvPr id="3" name="Text Placeholder 2">
            <a:extLst>
              <a:ext uri="{FF2B5EF4-FFF2-40B4-BE49-F238E27FC236}">
                <a16:creationId xmlns:a16="http://schemas.microsoft.com/office/drawing/2014/main" id="{0D50092F-C8CA-1B43-A083-1CD1C77C866A}"/>
              </a:ext>
            </a:extLst>
          </p:cNvPr>
          <p:cNvSpPr>
            <a:spLocks noGrp="1"/>
          </p:cNvSpPr>
          <p:nvPr>
            <p:ph type="body" sz="quarter" idx="18"/>
          </p:nvPr>
        </p:nvSpPr>
        <p:spPr/>
        <p:txBody>
          <a:bodyPr/>
          <a:lstStyle/>
          <a:p>
            <a:r>
              <a:rPr lang="en-IE" dirty="0"/>
              <a:t>02</a:t>
            </a:r>
            <a:endParaRPr lang="en-RU" dirty="0"/>
          </a:p>
        </p:txBody>
      </p:sp>
    </p:spTree>
    <p:extLst>
      <p:ext uri="{BB962C8B-B14F-4D97-AF65-F5344CB8AC3E}">
        <p14:creationId xmlns:p14="http://schemas.microsoft.com/office/powerpoint/2010/main" val="22082684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9EC756-7125-08C4-7E37-A7FF1D1A17CE}"/>
              </a:ext>
            </a:extLst>
          </p:cNvPr>
          <p:cNvSpPr>
            <a:spLocks noGrp="1"/>
          </p:cNvSpPr>
          <p:nvPr>
            <p:ph type="body" sz="quarter" idx="14"/>
          </p:nvPr>
        </p:nvSpPr>
        <p:spPr>
          <a:xfrm>
            <a:off x="11331171" y="3918875"/>
            <a:ext cx="785328" cy="1056986"/>
          </a:xfrm>
        </p:spPr>
        <p:txBody>
          <a:bodyPr>
            <a:normAutofit fontScale="85000" lnSpcReduction="20000"/>
          </a:bodyPr>
          <a:lstStyle/>
          <a:p>
            <a:r>
              <a:rPr lang="en-IE" dirty="0"/>
              <a:t>”</a:t>
            </a:r>
          </a:p>
        </p:txBody>
      </p:sp>
      <p:sp>
        <p:nvSpPr>
          <p:cNvPr id="3" name="Text Placeholder 2">
            <a:extLst>
              <a:ext uri="{FF2B5EF4-FFF2-40B4-BE49-F238E27FC236}">
                <a16:creationId xmlns:a16="http://schemas.microsoft.com/office/drawing/2014/main" id="{82B46744-C85A-C125-2CF9-D782853A6C88}"/>
              </a:ext>
            </a:extLst>
          </p:cNvPr>
          <p:cNvSpPr>
            <a:spLocks noGrp="1"/>
          </p:cNvSpPr>
          <p:nvPr>
            <p:ph type="body" sz="quarter" idx="13"/>
          </p:nvPr>
        </p:nvSpPr>
        <p:spPr/>
        <p:txBody>
          <a:bodyPr/>
          <a:lstStyle/>
          <a:p>
            <a:r>
              <a:rPr lang="it-IT" dirty="0"/>
              <a:t>lasciate che la bellezza</a:t>
            </a:r>
          </a:p>
          <a:p>
            <a:r>
              <a:rPr lang="it-IT" dirty="0"/>
              <a:t> di ciò che amate</a:t>
            </a:r>
          </a:p>
          <a:p>
            <a:r>
              <a:rPr lang="it-IT" dirty="0"/>
              <a:t> sia ciò che fate</a:t>
            </a:r>
            <a:r>
              <a:rPr lang="en-US" dirty="0"/>
              <a:t>.</a:t>
            </a:r>
          </a:p>
          <a:p>
            <a:endParaRPr lang="en-IE" dirty="0"/>
          </a:p>
        </p:txBody>
      </p:sp>
      <p:sp>
        <p:nvSpPr>
          <p:cNvPr id="4" name="Text Placeholder 3">
            <a:extLst>
              <a:ext uri="{FF2B5EF4-FFF2-40B4-BE49-F238E27FC236}">
                <a16:creationId xmlns:a16="http://schemas.microsoft.com/office/drawing/2014/main" id="{D91187AB-1D00-1CC0-EACF-77660D9F33B2}"/>
              </a:ext>
            </a:extLst>
          </p:cNvPr>
          <p:cNvSpPr>
            <a:spLocks noGrp="1"/>
          </p:cNvSpPr>
          <p:nvPr>
            <p:ph type="body" sz="quarter" idx="15"/>
          </p:nvPr>
        </p:nvSpPr>
        <p:spPr>
          <a:xfrm>
            <a:off x="7613378" y="1526253"/>
            <a:ext cx="2613204" cy="1221666"/>
          </a:xfrm>
          <a:noFill/>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A1532470-D777-7473-0737-FA50017D2A87}"/>
              </a:ext>
            </a:extLst>
          </p:cNvPr>
          <p:cNvSpPr>
            <a:spLocks noGrp="1"/>
          </p:cNvSpPr>
          <p:nvPr>
            <p:ph type="body" sz="quarter" idx="18"/>
          </p:nvPr>
        </p:nvSpPr>
        <p:spPr/>
        <p:txBody>
          <a:bodyPr anchor="ctr"/>
          <a:lstStyle/>
          <a:p>
            <a:r>
              <a:rPr lang="en-IE" dirty="0">
                <a:solidFill>
                  <a:srgbClr val="60220F"/>
                </a:solidFill>
              </a:rPr>
              <a:t>Il vostro </a:t>
            </a:r>
            <a:r>
              <a:rPr lang="en-IE" dirty="0" err="1">
                <a:solidFill>
                  <a:srgbClr val="60220F"/>
                </a:solidFill>
              </a:rPr>
              <a:t>Patrimonio</a:t>
            </a:r>
            <a:r>
              <a:rPr lang="en-IE" dirty="0">
                <a:solidFill>
                  <a:srgbClr val="60220F"/>
                </a:solidFill>
              </a:rPr>
              <a:t> &amp; il </a:t>
            </a:r>
            <a:r>
              <a:rPr lang="en-IE" dirty="0" err="1">
                <a:solidFill>
                  <a:srgbClr val="60220F"/>
                </a:solidFill>
              </a:rPr>
              <a:t>suo</a:t>
            </a:r>
            <a:r>
              <a:rPr lang="en-IE" dirty="0">
                <a:solidFill>
                  <a:srgbClr val="60220F"/>
                </a:solidFill>
              </a:rPr>
              <a:t> Valore…</a:t>
            </a:r>
          </a:p>
        </p:txBody>
      </p:sp>
      <p:sp>
        <p:nvSpPr>
          <p:cNvPr id="7" name="TextBox 6">
            <a:extLst>
              <a:ext uri="{FF2B5EF4-FFF2-40B4-BE49-F238E27FC236}">
                <a16:creationId xmlns:a16="http://schemas.microsoft.com/office/drawing/2014/main" id="{3DE443DD-22ED-6367-FD68-A9269F09AA80}"/>
              </a:ext>
            </a:extLst>
          </p:cNvPr>
          <p:cNvSpPr txBox="1"/>
          <p:nvPr/>
        </p:nvSpPr>
        <p:spPr>
          <a:xfrm>
            <a:off x="10619117" y="6090249"/>
            <a:ext cx="712054" cy="369332"/>
          </a:xfrm>
          <a:prstGeom prst="rect">
            <a:avLst/>
          </a:prstGeom>
          <a:noFill/>
        </p:spPr>
        <p:txBody>
          <a:bodyPr wrap="none" rtlCol="0">
            <a:spAutoFit/>
          </a:bodyPr>
          <a:lstStyle/>
          <a:p>
            <a:r>
              <a:rPr lang="en-IE" dirty="0">
                <a:solidFill>
                  <a:srgbClr val="6D6A3A"/>
                </a:solidFill>
              </a:rPr>
              <a:t>RUMI</a:t>
            </a:r>
          </a:p>
        </p:txBody>
      </p:sp>
      <p:pic>
        <p:nvPicPr>
          <p:cNvPr id="13" name="Picture Placeholder 12" descr="Misty vineyard">
            <a:extLst>
              <a:ext uri="{FF2B5EF4-FFF2-40B4-BE49-F238E27FC236}">
                <a16:creationId xmlns:a16="http://schemas.microsoft.com/office/drawing/2014/main" id="{8148543E-91CA-8F88-96FE-F2530FEE7C21}"/>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2598" r="2598"/>
          <a:stretch>
            <a:fillRect/>
          </a:stretch>
        </p:blipFill>
        <p:spPr/>
      </p:pic>
    </p:spTree>
    <p:extLst>
      <p:ext uri="{BB962C8B-B14F-4D97-AF65-F5344CB8AC3E}">
        <p14:creationId xmlns:p14="http://schemas.microsoft.com/office/powerpoint/2010/main" val="315084487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1E9D365-515D-4A37-35B0-F0A69214896A}"/>
              </a:ext>
            </a:extLst>
          </p:cNvPr>
          <p:cNvSpPr>
            <a:spLocks noGrp="1"/>
          </p:cNvSpPr>
          <p:nvPr>
            <p:ph type="body" sz="quarter" idx="16"/>
          </p:nvPr>
        </p:nvSpPr>
        <p:spPr>
          <a:xfrm>
            <a:off x="447065" y="2067342"/>
            <a:ext cx="6482545" cy="4375499"/>
          </a:xfrm>
        </p:spPr>
        <p:txBody>
          <a:bodyPr/>
          <a:lstStyle/>
          <a:p>
            <a:r>
              <a:rPr lang="it-IT" dirty="0"/>
              <a:t>I piccoli agricoltori tendono ad avere un rapporto intimo con la terra e la natura. Agiscono in modo completamente opposto agli agricoltori industriali.</a:t>
            </a:r>
          </a:p>
          <a:p>
            <a:r>
              <a:rPr lang="it-IT" dirty="0"/>
              <a:t> I piccoli proprietari conoscono e comprendono la loro terra e i loro animali e praticano la salvaguardia di queste risorse piuttosto che spingerle al limite.</a:t>
            </a:r>
          </a:p>
          <a:p>
            <a:r>
              <a:rPr lang="it-IT" dirty="0"/>
              <a:t> Sanno quando le loro colture o i loro animali hanno bisogno di maggiori attenzioni e cercano di agire come protettori della biodiversità, in termini di mantenimento in vita di razze e semi rari e tradizionali. </a:t>
            </a:r>
          </a:p>
          <a:p>
            <a:endParaRPr lang="en-IE" dirty="0"/>
          </a:p>
        </p:txBody>
      </p:sp>
      <p:sp>
        <p:nvSpPr>
          <p:cNvPr id="4" name="Text Placeholder 3">
            <a:extLst>
              <a:ext uri="{FF2B5EF4-FFF2-40B4-BE49-F238E27FC236}">
                <a16:creationId xmlns:a16="http://schemas.microsoft.com/office/drawing/2014/main" id="{A835EBF0-3480-A1F7-6A17-AD5F04C24432}"/>
              </a:ext>
            </a:extLst>
          </p:cNvPr>
          <p:cNvSpPr>
            <a:spLocks noGrp="1"/>
          </p:cNvSpPr>
          <p:nvPr>
            <p:ph type="body" sz="quarter" idx="18"/>
          </p:nvPr>
        </p:nvSpPr>
        <p:spPr>
          <a:xfrm>
            <a:off x="0" y="309491"/>
            <a:ext cx="6482545" cy="1210837"/>
          </a:xfrm>
        </p:spPr>
        <p:txBody>
          <a:bodyPr anchor="ctr"/>
          <a:lstStyle/>
          <a:p>
            <a:r>
              <a:rPr lang="it-IT" dirty="0"/>
              <a:t>Come operano i piccoli proprietari </a:t>
            </a:r>
            <a:r>
              <a:rPr lang="en-IE" dirty="0"/>
              <a:t>…</a:t>
            </a:r>
          </a:p>
        </p:txBody>
      </p:sp>
      <p:sp>
        <p:nvSpPr>
          <p:cNvPr id="6" name="TextBox 5">
            <a:extLst>
              <a:ext uri="{FF2B5EF4-FFF2-40B4-BE49-F238E27FC236}">
                <a16:creationId xmlns:a16="http://schemas.microsoft.com/office/drawing/2014/main" id="{1477A2BD-9A6B-8FC6-8283-D86AFC4D5655}"/>
              </a:ext>
            </a:extLst>
          </p:cNvPr>
          <p:cNvSpPr txBox="1"/>
          <p:nvPr/>
        </p:nvSpPr>
        <p:spPr>
          <a:xfrm>
            <a:off x="7827392" y="161793"/>
            <a:ext cx="3972910" cy="1569660"/>
          </a:xfrm>
          <a:prstGeom prst="rect">
            <a:avLst/>
          </a:prstGeom>
          <a:noFill/>
        </p:spPr>
        <p:txBody>
          <a:bodyPr wrap="square">
            <a:spAutoFit/>
          </a:bodyPr>
          <a:lstStyle/>
          <a:p>
            <a:pPr algn="ctr"/>
            <a:r>
              <a:rPr lang="en-IE" sz="4800" dirty="0"/>
              <a:t>I </a:t>
            </a:r>
            <a:r>
              <a:rPr lang="en-IE" sz="4800" dirty="0" err="1"/>
              <a:t>piccoli</a:t>
            </a:r>
            <a:r>
              <a:rPr lang="en-IE" sz="4800" dirty="0"/>
              <a:t> </a:t>
            </a:r>
            <a:r>
              <a:rPr lang="en-IE" sz="4800" dirty="0" err="1"/>
              <a:t>proprietari</a:t>
            </a:r>
            <a:r>
              <a:rPr lang="en-IE" sz="4800" dirty="0"/>
              <a:t> </a:t>
            </a:r>
          </a:p>
        </p:txBody>
      </p:sp>
      <p:sp>
        <p:nvSpPr>
          <p:cNvPr id="7" name="Flowchart: Alternate Process 6">
            <a:extLst>
              <a:ext uri="{FF2B5EF4-FFF2-40B4-BE49-F238E27FC236}">
                <a16:creationId xmlns:a16="http://schemas.microsoft.com/office/drawing/2014/main" id="{15E18585-5733-D24E-93B5-8281685DBCC4}"/>
              </a:ext>
            </a:extLst>
          </p:cNvPr>
          <p:cNvSpPr/>
          <p:nvPr/>
        </p:nvSpPr>
        <p:spPr>
          <a:xfrm>
            <a:off x="8250621" y="1911047"/>
            <a:ext cx="3126452" cy="1019503"/>
          </a:xfrm>
          <a:prstGeom prst="flowChartAlternateProcess">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pPr algn="ctr"/>
            <a:r>
              <a:rPr lang="it-IT" b="1" dirty="0">
                <a:solidFill>
                  <a:schemeClr val="bg1"/>
                </a:solidFill>
              </a:rPr>
              <a:t>RISPETTANO IL TERRITORIO E SONO AFFIDABILI</a:t>
            </a:r>
          </a:p>
          <a:p>
            <a:pPr algn="ctr"/>
            <a:endParaRPr lang="en-IE" b="1" dirty="0">
              <a:solidFill>
                <a:schemeClr val="bg1"/>
              </a:solidFill>
            </a:endParaRPr>
          </a:p>
        </p:txBody>
      </p:sp>
      <p:sp>
        <p:nvSpPr>
          <p:cNvPr id="8" name="Flowchart: Alternate Process 7">
            <a:extLst>
              <a:ext uri="{FF2B5EF4-FFF2-40B4-BE49-F238E27FC236}">
                <a16:creationId xmlns:a16="http://schemas.microsoft.com/office/drawing/2014/main" id="{0B371700-B42A-E485-C5E9-06B7524BDC5C}"/>
              </a:ext>
            </a:extLst>
          </p:cNvPr>
          <p:cNvSpPr/>
          <p:nvPr/>
        </p:nvSpPr>
        <p:spPr>
          <a:xfrm>
            <a:off x="8250621" y="3319433"/>
            <a:ext cx="3126452" cy="1019503"/>
          </a:xfrm>
          <a:prstGeom prst="flowChartAlternateProcess">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b="1" dirty="0">
                <a:solidFill>
                  <a:schemeClr val="bg1"/>
                </a:solidFill>
              </a:rPr>
              <a:t>RISPETTARE LA STORIA E IL PATRIMONIO LOCALE</a:t>
            </a:r>
          </a:p>
          <a:p>
            <a:pPr algn="ctr"/>
            <a:endParaRPr lang="en-IE" b="1" dirty="0">
              <a:solidFill>
                <a:schemeClr val="bg1"/>
              </a:solidFill>
            </a:endParaRPr>
          </a:p>
        </p:txBody>
      </p:sp>
      <p:sp>
        <p:nvSpPr>
          <p:cNvPr id="9" name="Flowchart: Alternate Process 8">
            <a:extLst>
              <a:ext uri="{FF2B5EF4-FFF2-40B4-BE49-F238E27FC236}">
                <a16:creationId xmlns:a16="http://schemas.microsoft.com/office/drawing/2014/main" id="{4A15E019-18DB-124D-7E1F-71EBF80F5C80}"/>
              </a:ext>
            </a:extLst>
          </p:cNvPr>
          <p:cNvSpPr/>
          <p:nvPr/>
        </p:nvSpPr>
        <p:spPr>
          <a:xfrm>
            <a:off x="8250621" y="4698124"/>
            <a:ext cx="3126452" cy="1019503"/>
          </a:xfrm>
          <a:prstGeom prst="flowChartAlternateProcess">
            <a:avLst/>
          </a:prstGeom>
          <a:solidFill>
            <a:srgbClr val="6D6A3A"/>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b="1" dirty="0">
              <a:solidFill>
                <a:schemeClr val="bg1"/>
              </a:solidFill>
            </a:endParaRPr>
          </a:p>
          <a:p>
            <a:pPr algn="ctr"/>
            <a:r>
              <a:rPr lang="it-IT" b="1" dirty="0">
                <a:solidFill>
                  <a:schemeClr val="bg1"/>
                </a:solidFill>
              </a:rPr>
              <a:t>IMPEGNARSI PER CREARE BIODIVERSITÀ E SALVAGUARDARE IL FUTURO</a:t>
            </a:r>
          </a:p>
          <a:p>
            <a:pPr algn="ctr"/>
            <a:endParaRPr lang="en-IE" b="1" dirty="0">
              <a:solidFill>
                <a:schemeClr val="bg1"/>
              </a:solidFill>
            </a:endParaRPr>
          </a:p>
        </p:txBody>
      </p:sp>
    </p:spTree>
    <p:extLst>
      <p:ext uri="{BB962C8B-B14F-4D97-AF65-F5344CB8AC3E}">
        <p14:creationId xmlns:p14="http://schemas.microsoft.com/office/powerpoint/2010/main" val="5099798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Tomato sauce in jars">
            <a:extLst>
              <a:ext uri="{FF2B5EF4-FFF2-40B4-BE49-F238E27FC236}">
                <a16:creationId xmlns:a16="http://schemas.microsoft.com/office/drawing/2014/main" id="{F82CCAD6-89F7-1BE3-4AB5-73AFCAE2A6EE}"/>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4927" r="30542"/>
          <a:stretch/>
        </p:blipFill>
        <p:spPr>
          <a:xfrm>
            <a:off x="7340026" y="0"/>
            <a:ext cx="4851974" cy="6858000"/>
          </a:xfrm>
        </p:spPr>
      </p:pic>
      <p:sp>
        <p:nvSpPr>
          <p:cNvPr id="3" name="Text Placeholder 2">
            <a:extLst>
              <a:ext uri="{FF2B5EF4-FFF2-40B4-BE49-F238E27FC236}">
                <a16:creationId xmlns:a16="http://schemas.microsoft.com/office/drawing/2014/main" id="{93D5A25F-DCA6-740B-9DAF-569FEF985FD2}"/>
              </a:ext>
            </a:extLst>
          </p:cNvPr>
          <p:cNvSpPr>
            <a:spLocks noGrp="1"/>
          </p:cNvSpPr>
          <p:nvPr>
            <p:ph type="body" sz="quarter" idx="16"/>
          </p:nvPr>
        </p:nvSpPr>
        <p:spPr>
          <a:xfrm>
            <a:off x="50846" y="1718128"/>
            <a:ext cx="7083972" cy="4038015"/>
          </a:xfrm>
        </p:spPr>
        <p:txBody>
          <a:bodyPr/>
          <a:lstStyle/>
          <a:p>
            <a:pPr algn="l"/>
            <a:r>
              <a:rPr lang="it-IT" dirty="0"/>
              <a:t>Data la volatilità della nostra economia, è importante che i piccoli proprietari, come voi, cerchino nuovi modi per aumentare le entrate o il reddito della vostra azienda.</a:t>
            </a:r>
          </a:p>
          <a:p>
            <a:pPr algn="l"/>
            <a:r>
              <a:rPr lang="it-IT" dirty="0"/>
              <a:t>Il valore dei prodotti agricoli può essere accresciuto pulendo, cucinando, combinando, coltivando, macinando, estraendo, essiccando, lavorando a mano, confezionando e distribuendo.  Questo si chiama aggiungere valore.</a:t>
            </a:r>
          </a:p>
          <a:p>
            <a:pPr algn="l"/>
            <a:r>
              <a:rPr lang="it-IT" dirty="0"/>
              <a:t>Una strategia molto utile è quella di comunicare il proprio valore aggiunto attraverso l'informazione e l'educazione, informando il cliente sul proprio patrimonio e mettendolo in evidenza per aumentare il valore aggiunto dei prodotti.</a:t>
            </a:r>
          </a:p>
          <a:p>
            <a:pPr algn="l"/>
            <a:endParaRPr lang="en-IE" dirty="0"/>
          </a:p>
        </p:txBody>
      </p:sp>
      <p:sp>
        <p:nvSpPr>
          <p:cNvPr id="4" name="Text Placeholder 3">
            <a:extLst>
              <a:ext uri="{FF2B5EF4-FFF2-40B4-BE49-F238E27FC236}">
                <a16:creationId xmlns:a16="http://schemas.microsoft.com/office/drawing/2014/main" id="{64886AFB-88B5-B6FF-4299-1404D0FDD621}"/>
              </a:ext>
            </a:extLst>
          </p:cNvPr>
          <p:cNvSpPr>
            <a:spLocks noGrp="1"/>
          </p:cNvSpPr>
          <p:nvPr>
            <p:ph type="body" sz="quarter" idx="18"/>
          </p:nvPr>
        </p:nvSpPr>
        <p:spPr/>
        <p:txBody>
          <a:bodyPr anchor="ctr"/>
          <a:lstStyle/>
          <a:p>
            <a:r>
              <a:rPr lang="it-IT" dirty="0"/>
              <a:t>Aggiungere valore ai prodotti agricoli </a:t>
            </a:r>
            <a:r>
              <a:rPr lang="en-IE" dirty="0"/>
              <a:t>…</a:t>
            </a:r>
          </a:p>
        </p:txBody>
      </p:sp>
    </p:spTree>
    <p:extLst>
      <p:ext uri="{BB962C8B-B14F-4D97-AF65-F5344CB8AC3E}">
        <p14:creationId xmlns:p14="http://schemas.microsoft.com/office/powerpoint/2010/main" val="25786418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White and yellow flowers">
            <a:extLst>
              <a:ext uri="{FF2B5EF4-FFF2-40B4-BE49-F238E27FC236}">
                <a16:creationId xmlns:a16="http://schemas.microsoft.com/office/drawing/2014/main" id="{AB53859A-4221-C416-44BE-C85727BA100C}"/>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9129" r="32629"/>
          <a:stretch/>
        </p:blipFill>
        <p:spPr>
          <a:xfrm>
            <a:off x="7340026" y="0"/>
            <a:ext cx="4851974" cy="6858000"/>
          </a:xfrm>
        </p:spPr>
      </p:pic>
      <p:sp>
        <p:nvSpPr>
          <p:cNvPr id="3" name="Text Placeholder 2">
            <a:extLst>
              <a:ext uri="{FF2B5EF4-FFF2-40B4-BE49-F238E27FC236}">
                <a16:creationId xmlns:a16="http://schemas.microsoft.com/office/drawing/2014/main" id="{88E2027B-F769-2604-EA36-DE050FEEE240}"/>
              </a:ext>
            </a:extLst>
          </p:cNvPr>
          <p:cNvSpPr>
            <a:spLocks noGrp="1"/>
          </p:cNvSpPr>
          <p:nvPr>
            <p:ph type="body" sz="quarter" idx="16"/>
          </p:nvPr>
        </p:nvSpPr>
        <p:spPr/>
        <p:txBody>
          <a:bodyPr/>
          <a:lstStyle/>
          <a:p>
            <a:r>
              <a:rPr lang="it-IT" dirty="0"/>
              <a:t>Sappiamo che è possibile incrementare un'azienda di piccole dimensioni aggiungendo valore ai prodotti agricoli grezzi, ma l'aggiunta di valore non è gratuita. </a:t>
            </a:r>
          </a:p>
          <a:p>
            <a:r>
              <a:rPr lang="it-IT" dirty="0"/>
              <a:t>Spesso significa fare più lavoro, assumere più personale, acquistare più macchinari o forniture e rispettare più regole e normative in materia di edifici, lavorazione, imballaggio ed etichettatura.</a:t>
            </a:r>
          </a:p>
          <a:p>
            <a:endParaRPr lang="en-US" dirty="0"/>
          </a:p>
          <a:p>
            <a:r>
              <a:rPr lang="it-IT" sz="2800" b="1" dirty="0"/>
              <a:t>Aggiungere valore al </a:t>
            </a:r>
            <a:r>
              <a:rPr lang="it-IT" sz="2800" b="1" u="sng" dirty="0"/>
              <a:t>patrimonio</a:t>
            </a:r>
            <a:r>
              <a:rPr lang="it-IT" sz="2800" b="1" dirty="0"/>
              <a:t> costa meno</a:t>
            </a:r>
            <a:r>
              <a:rPr lang="en-US" sz="2800" b="1" dirty="0"/>
              <a:t>!</a:t>
            </a:r>
            <a:endParaRPr lang="en-IE" sz="2800" b="1" dirty="0"/>
          </a:p>
        </p:txBody>
      </p:sp>
      <p:sp>
        <p:nvSpPr>
          <p:cNvPr id="5" name="Text Placeholder 3">
            <a:extLst>
              <a:ext uri="{FF2B5EF4-FFF2-40B4-BE49-F238E27FC236}">
                <a16:creationId xmlns:a16="http://schemas.microsoft.com/office/drawing/2014/main" id="{4FA28A5E-C7E5-D675-6088-175124D6F61A}"/>
              </a:ext>
            </a:extLst>
          </p:cNvPr>
          <p:cNvSpPr>
            <a:spLocks noGrp="1"/>
          </p:cNvSpPr>
          <p:nvPr>
            <p:ph type="body" sz="quarter" idx="18"/>
          </p:nvPr>
        </p:nvSpPr>
        <p:spPr>
          <a:xfrm>
            <a:off x="447675" y="309563"/>
            <a:ext cx="6481763" cy="1211262"/>
          </a:xfrm>
        </p:spPr>
        <p:txBody>
          <a:bodyPr anchor="ctr"/>
          <a:lstStyle/>
          <a:p>
            <a:r>
              <a:rPr lang="it-IT" dirty="0"/>
              <a:t>Aggiungere valore ai prodotti agricoli </a:t>
            </a:r>
            <a:r>
              <a:rPr lang="en-IE" dirty="0"/>
              <a:t>…</a:t>
            </a:r>
          </a:p>
        </p:txBody>
      </p:sp>
    </p:spTree>
    <p:extLst>
      <p:ext uri="{BB962C8B-B14F-4D97-AF65-F5344CB8AC3E}">
        <p14:creationId xmlns:p14="http://schemas.microsoft.com/office/powerpoint/2010/main" val="336205755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Vegetables on table">
            <a:extLst>
              <a:ext uri="{FF2B5EF4-FFF2-40B4-BE49-F238E27FC236}">
                <a16:creationId xmlns:a16="http://schemas.microsoft.com/office/drawing/2014/main" id="{CD46DC1C-FB74-5E84-BD09-A4A0BA65EAC5}"/>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r="52840"/>
          <a:stretch/>
        </p:blipFill>
        <p:spPr>
          <a:xfrm>
            <a:off x="7340026" y="0"/>
            <a:ext cx="4851974" cy="6858000"/>
          </a:xfrm>
        </p:spPr>
      </p:pic>
      <p:sp>
        <p:nvSpPr>
          <p:cNvPr id="3" name="Text Placeholder 2">
            <a:extLst>
              <a:ext uri="{FF2B5EF4-FFF2-40B4-BE49-F238E27FC236}">
                <a16:creationId xmlns:a16="http://schemas.microsoft.com/office/drawing/2014/main" id="{CA8E4693-3EEF-2752-6F90-21BF54AF893C}"/>
              </a:ext>
            </a:extLst>
          </p:cNvPr>
          <p:cNvSpPr>
            <a:spLocks noGrp="1"/>
          </p:cNvSpPr>
          <p:nvPr>
            <p:ph type="body" sz="quarter" idx="16"/>
          </p:nvPr>
        </p:nvSpPr>
        <p:spPr>
          <a:xfrm>
            <a:off x="312870" y="1890362"/>
            <a:ext cx="6750934" cy="4038015"/>
          </a:xfrm>
        </p:spPr>
        <p:txBody>
          <a:bodyPr/>
          <a:lstStyle/>
          <a:p>
            <a:pPr algn="l"/>
            <a:r>
              <a:rPr lang="it-IT" dirty="0"/>
              <a:t>I marchi di lusso si affidano da tempo al patrimonio e all'eredità per trasmettere valore, con il marketing della storia d'origine che aumenta direttamente la percezione della forza del marchio. </a:t>
            </a:r>
          </a:p>
          <a:p>
            <a:pPr algn="l"/>
            <a:r>
              <a:rPr lang="it-IT" b="1" dirty="0"/>
              <a:t>L'aspetto del patrimonio aggiunge associazioni di profondità, autenticità e credibilità alla percezione del valore del marchio, contribuendo ad aumentare la fedeltà e l'accettazione dei prezzi premium. </a:t>
            </a:r>
            <a:r>
              <a:rPr lang="it-IT" dirty="0"/>
              <a:t>I vostri prodotti dovrebbero essere commercializzati come articoli di lusso. Che si tratti di prodotti biologici o meno, in genere i prodotti biologici sono considerati di lusso e quindi possono ottenere prezzi elevati.</a:t>
            </a:r>
          </a:p>
          <a:p>
            <a:pPr algn="l"/>
            <a:endParaRPr lang="en-IE" dirty="0"/>
          </a:p>
        </p:txBody>
      </p:sp>
      <p:sp>
        <p:nvSpPr>
          <p:cNvPr id="4" name="Text Placeholder 3">
            <a:extLst>
              <a:ext uri="{FF2B5EF4-FFF2-40B4-BE49-F238E27FC236}">
                <a16:creationId xmlns:a16="http://schemas.microsoft.com/office/drawing/2014/main" id="{7254C81B-D388-CB99-9233-F9F471DB26D5}"/>
              </a:ext>
            </a:extLst>
          </p:cNvPr>
          <p:cNvSpPr>
            <a:spLocks noGrp="1"/>
          </p:cNvSpPr>
          <p:nvPr>
            <p:ph type="body" sz="quarter" idx="18"/>
          </p:nvPr>
        </p:nvSpPr>
        <p:spPr/>
        <p:txBody>
          <a:bodyPr anchor="ctr"/>
          <a:lstStyle/>
          <a:p>
            <a:r>
              <a:rPr lang="en-IE" dirty="0" err="1"/>
              <a:t>Perchè</a:t>
            </a:r>
            <a:r>
              <a:rPr lang="en-IE" dirty="0"/>
              <a:t> il </a:t>
            </a:r>
            <a:r>
              <a:rPr lang="en-IE" dirty="0" err="1"/>
              <a:t>Patrimonio</a:t>
            </a:r>
            <a:r>
              <a:rPr lang="en-IE" dirty="0"/>
              <a:t>?</a:t>
            </a:r>
          </a:p>
        </p:txBody>
      </p:sp>
    </p:spTree>
    <p:extLst>
      <p:ext uri="{BB962C8B-B14F-4D97-AF65-F5344CB8AC3E}">
        <p14:creationId xmlns:p14="http://schemas.microsoft.com/office/powerpoint/2010/main" val="20697894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Close-up of person passing bowl of green beans to another person across table">
            <a:extLst>
              <a:ext uri="{FF2B5EF4-FFF2-40B4-BE49-F238E27FC236}">
                <a16:creationId xmlns:a16="http://schemas.microsoft.com/office/drawing/2014/main" id="{4D117758-5164-8B69-632D-A414BA99CC71}"/>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16070" r="36726"/>
          <a:stretch/>
        </p:blipFill>
        <p:spPr>
          <a:xfrm>
            <a:off x="7340026" y="0"/>
            <a:ext cx="4851974" cy="6858000"/>
          </a:xfrm>
        </p:spPr>
      </p:pic>
      <p:sp>
        <p:nvSpPr>
          <p:cNvPr id="3" name="Text Placeholder 2">
            <a:extLst>
              <a:ext uri="{FF2B5EF4-FFF2-40B4-BE49-F238E27FC236}">
                <a16:creationId xmlns:a16="http://schemas.microsoft.com/office/drawing/2014/main" id="{B5443620-7DFE-5330-A095-E80ED6D165A1}"/>
              </a:ext>
            </a:extLst>
          </p:cNvPr>
          <p:cNvSpPr>
            <a:spLocks noGrp="1"/>
          </p:cNvSpPr>
          <p:nvPr>
            <p:ph type="body" sz="quarter" idx="16"/>
          </p:nvPr>
        </p:nvSpPr>
        <p:spPr>
          <a:xfrm>
            <a:off x="270084" y="1787123"/>
            <a:ext cx="6482545" cy="4038015"/>
          </a:xfrm>
        </p:spPr>
        <p:txBody>
          <a:bodyPr/>
          <a:lstStyle/>
          <a:p>
            <a:pPr algn="l"/>
            <a:r>
              <a:rPr lang="it-IT" dirty="0"/>
              <a:t>Coinvolgendo attivamente i vostri clienti, dovreste puntare a costruire </a:t>
            </a:r>
            <a:r>
              <a:rPr lang="it-IT" b="1" dirty="0"/>
              <a:t>legami emotivi </a:t>
            </a:r>
            <a:r>
              <a:rPr lang="it-IT" dirty="0"/>
              <a:t>duraturi. Soprattutto in tempi di volatilità del mercato, è il patrimonio a costituire il principale fattore di valore e di leva. Una strategia di marketing comune consiste nell'utilizzare la longevità per sottolineare l'affidabilità dei valori e delle prestazioni di base; aggiungendo il patrimonio o la storia delle proprie origini si sottintendono valori nazionali, storici e culturali. Parlate alle emozioni dei vostri clienti e create connessioni culturalmente rilevanti attraverso il vostro storytelling.</a:t>
            </a:r>
          </a:p>
          <a:p>
            <a:pPr algn="l"/>
            <a:r>
              <a:rPr lang="it-IT" dirty="0"/>
              <a:t>Scopriamo meglio </a:t>
            </a:r>
            <a:r>
              <a:rPr lang="it-IT" b="1" dirty="0"/>
              <a:t>COME</a:t>
            </a:r>
            <a:r>
              <a:rPr lang="it-IT" dirty="0"/>
              <a:t> fare.                         </a:t>
            </a:r>
            <a:r>
              <a:rPr lang="en-US" dirty="0">
                <a:hlinkClick r:id="rId3"/>
              </a:rPr>
              <a:t>Source</a:t>
            </a:r>
            <a:endParaRPr lang="en-IE" dirty="0"/>
          </a:p>
        </p:txBody>
      </p:sp>
      <p:sp>
        <p:nvSpPr>
          <p:cNvPr id="4" name="Text Placeholder 3">
            <a:extLst>
              <a:ext uri="{FF2B5EF4-FFF2-40B4-BE49-F238E27FC236}">
                <a16:creationId xmlns:a16="http://schemas.microsoft.com/office/drawing/2014/main" id="{71673C4B-C860-C38C-7F39-3046336BC73B}"/>
              </a:ext>
            </a:extLst>
          </p:cNvPr>
          <p:cNvSpPr>
            <a:spLocks noGrp="1"/>
          </p:cNvSpPr>
          <p:nvPr>
            <p:ph type="body" sz="quarter" idx="18"/>
          </p:nvPr>
        </p:nvSpPr>
        <p:spPr/>
        <p:txBody>
          <a:bodyPr anchor="ctr"/>
          <a:lstStyle/>
          <a:p>
            <a:r>
              <a:rPr lang="en-IE" dirty="0"/>
              <a:t>Come </a:t>
            </a:r>
            <a:r>
              <a:rPr lang="en-IE" dirty="0" err="1"/>
              <a:t>funziona</a:t>
            </a:r>
            <a:r>
              <a:rPr lang="en-IE" dirty="0"/>
              <a:t>?</a:t>
            </a:r>
          </a:p>
        </p:txBody>
      </p:sp>
    </p:spTree>
    <p:extLst>
      <p:ext uri="{BB962C8B-B14F-4D97-AF65-F5344CB8AC3E}">
        <p14:creationId xmlns:p14="http://schemas.microsoft.com/office/powerpoint/2010/main" val="364266453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6C4663-9B71-954A-921A-67A52D14DB4D}"/>
              </a:ext>
            </a:extLst>
          </p:cNvPr>
          <p:cNvSpPr>
            <a:spLocks noGrp="1"/>
          </p:cNvSpPr>
          <p:nvPr>
            <p:ph type="body" sz="quarter" idx="17"/>
          </p:nvPr>
        </p:nvSpPr>
        <p:spPr>
          <a:xfrm>
            <a:off x="2029090" y="1604733"/>
            <a:ext cx="3791493" cy="2777485"/>
          </a:xfrm>
        </p:spPr>
        <p:txBody>
          <a:bodyPr>
            <a:normAutofit/>
          </a:bodyPr>
          <a:lstStyle/>
          <a:p>
            <a:r>
              <a:rPr lang="it-IT" dirty="0"/>
              <a:t>Lo storytelling come strumento di marketing</a:t>
            </a:r>
          </a:p>
          <a:p>
            <a:endParaRPr lang="en-RU" dirty="0"/>
          </a:p>
        </p:txBody>
      </p:sp>
      <p:sp>
        <p:nvSpPr>
          <p:cNvPr id="3" name="Text Placeholder 2">
            <a:extLst>
              <a:ext uri="{FF2B5EF4-FFF2-40B4-BE49-F238E27FC236}">
                <a16:creationId xmlns:a16="http://schemas.microsoft.com/office/drawing/2014/main" id="{EDEE95F3-07C8-6241-8BEC-2AFFF8FA8FBC}"/>
              </a:ext>
            </a:extLst>
          </p:cNvPr>
          <p:cNvSpPr>
            <a:spLocks noGrp="1"/>
          </p:cNvSpPr>
          <p:nvPr>
            <p:ph type="body" sz="quarter" idx="18"/>
          </p:nvPr>
        </p:nvSpPr>
        <p:spPr/>
        <p:txBody>
          <a:bodyPr/>
          <a:lstStyle/>
          <a:p>
            <a:r>
              <a:rPr lang="en-IE" dirty="0"/>
              <a:t>03</a:t>
            </a:r>
            <a:endParaRPr lang="en-RU" dirty="0"/>
          </a:p>
        </p:txBody>
      </p:sp>
    </p:spTree>
    <p:extLst>
      <p:ext uri="{BB962C8B-B14F-4D97-AF65-F5344CB8AC3E}">
        <p14:creationId xmlns:p14="http://schemas.microsoft.com/office/powerpoint/2010/main" val="214097861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65B4964-0ECB-86E6-D906-BC147F4AADCC}"/>
              </a:ext>
            </a:extLst>
          </p:cNvPr>
          <p:cNvSpPr>
            <a:spLocks noGrp="1"/>
          </p:cNvSpPr>
          <p:nvPr>
            <p:ph type="body" sz="quarter" idx="14"/>
          </p:nvPr>
        </p:nvSpPr>
        <p:spPr>
          <a:xfrm>
            <a:off x="11197122" y="4180543"/>
            <a:ext cx="785328" cy="1056986"/>
          </a:xfrm>
        </p:spPr>
        <p:txBody>
          <a:bodyPr>
            <a:normAutofit fontScale="85000" lnSpcReduction="20000"/>
          </a:bodyPr>
          <a:lstStyle/>
          <a:p>
            <a:r>
              <a:rPr lang="en-IE" dirty="0"/>
              <a:t>”</a:t>
            </a:r>
          </a:p>
        </p:txBody>
      </p:sp>
      <p:sp>
        <p:nvSpPr>
          <p:cNvPr id="4" name="Text Placeholder 3">
            <a:extLst>
              <a:ext uri="{FF2B5EF4-FFF2-40B4-BE49-F238E27FC236}">
                <a16:creationId xmlns:a16="http://schemas.microsoft.com/office/drawing/2014/main" id="{E23386BF-183E-9E09-4458-B5852D65BDBF}"/>
              </a:ext>
            </a:extLst>
          </p:cNvPr>
          <p:cNvSpPr>
            <a:spLocks noGrp="1"/>
          </p:cNvSpPr>
          <p:nvPr>
            <p:ph type="body" sz="quarter" idx="15"/>
          </p:nvPr>
        </p:nvSpPr>
        <p:spPr>
          <a:xfrm>
            <a:off x="7440880" y="1795463"/>
            <a:ext cx="2613204" cy="1221666"/>
          </a:xfrm>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C6FEC1F3-5A62-C8B0-713A-4CE2494877F5}"/>
              </a:ext>
            </a:extLst>
          </p:cNvPr>
          <p:cNvSpPr>
            <a:spLocks noGrp="1"/>
          </p:cNvSpPr>
          <p:nvPr>
            <p:ph type="body" sz="quarter" idx="18"/>
          </p:nvPr>
        </p:nvSpPr>
        <p:spPr/>
        <p:txBody>
          <a:bodyPr anchor="ctr"/>
          <a:lstStyle/>
          <a:p>
            <a:r>
              <a:rPr lang="en-IE" dirty="0" err="1"/>
              <a:t>Comunicare</a:t>
            </a:r>
            <a:r>
              <a:rPr lang="en-IE" dirty="0"/>
              <a:t> con lo Storytelling</a:t>
            </a:r>
          </a:p>
        </p:txBody>
      </p:sp>
      <p:pic>
        <p:nvPicPr>
          <p:cNvPr id="7" name="Picture Placeholder 11">
            <a:extLst>
              <a:ext uri="{FF2B5EF4-FFF2-40B4-BE49-F238E27FC236}">
                <a16:creationId xmlns:a16="http://schemas.microsoft.com/office/drawing/2014/main" id="{E842FE24-B4AA-4DBB-DADC-6BF2598398A2}"/>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t="20458" b="20458"/>
          <a:stretch>
            <a:fillRect/>
          </a:stretch>
        </p:blipFill>
        <p:spPr>
          <a:xfrm>
            <a:off x="461963" y="1795463"/>
            <a:ext cx="6434137" cy="4522787"/>
          </a:xfrm>
        </p:spPr>
      </p:pic>
      <p:sp>
        <p:nvSpPr>
          <p:cNvPr id="8" name="Text Placeholder 2">
            <a:extLst>
              <a:ext uri="{FF2B5EF4-FFF2-40B4-BE49-F238E27FC236}">
                <a16:creationId xmlns:a16="http://schemas.microsoft.com/office/drawing/2014/main" id="{D2FD1DEC-B455-5660-B8B9-F27A6E33348B}"/>
              </a:ext>
            </a:extLst>
          </p:cNvPr>
          <p:cNvSpPr>
            <a:spLocks noGrp="1"/>
          </p:cNvSpPr>
          <p:nvPr>
            <p:ph type="body" sz="quarter" idx="13"/>
          </p:nvPr>
        </p:nvSpPr>
        <p:spPr>
          <a:xfrm>
            <a:off x="7613650" y="1112838"/>
            <a:ext cx="4368800" cy="4494212"/>
          </a:xfrm>
        </p:spPr>
        <p:txBody>
          <a:bodyPr/>
          <a:lstStyle/>
          <a:p>
            <a:endParaRPr lang="it-IT" dirty="0"/>
          </a:p>
          <a:p>
            <a:r>
              <a:rPr lang="it-IT" dirty="0"/>
              <a:t>La comunicazione è la trasmissione o lo scambio di informazioni attraverso la parola, la scrittura o un altro mezzo di comunicazione.</a:t>
            </a:r>
          </a:p>
          <a:p>
            <a:endParaRPr lang="en-US" dirty="0"/>
          </a:p>
        </p:txBody>
      </p:sp>
      <p:sp>
        <p:nvSpPr>
          <p:cNvPr id="9" name="TextBox 8">
            <a:extLst>
              <a:ext uri="{FF2B5EF4-FFF2-40B4-BE49-F238E27FC236}">
                <a16:creationId xmlns:a16="http://schemas.microsoft.com/office/drawing/2014/main" id="{ACDDC189-DC23-5EFF-10BA-3D6E4495E3AD}"/>
              </a:ext>
            </a:extLst>
          </p:cNvPr>
          <p:cNvSpPr txBox="1"/>
          <p:nvPr/>
        </p:nvSpPr>
        <p:spPr>
          <a:xfrm>
            <a:off x="10141406" y="5422384"/>
            <a:ext cx="2111432" cy="369332"/>
          </a:xfrm>
          <a:prstGeom prst="rect">
            <a:avLst/>
          </a:prstGeom>
          <a:noFill/>
        </p:spPr>
        <p:txBody>
          <a:bodyPr wrap="square" rtlCol="0">
            <a:spAutoFit/>
          </a:bodyPr>
          <a:lstStyle/>
          <a:p>
            <a:r>
              <a:rPr lang="en-US" dirty="0">
                <a:solidFill>
                  <a:srgbClr val="6D6A3A"/>
                </a:solidFill>
              </a:rPr>
              <a:t>Oxford Dictionary</a:t>
            </a:r>
            <a:endParaRPr lang="en-IE" dirty="0">
              <a:solidFill>
                <a:srgbClr val="6D6A3A"/>
              </a:solidFill>
            </a:endParaRPr>
          </a:p>
        </p:txBody>
      </p:sp>
    </p:spTree>
    <p:extLst>
      <p:ext uri="{BB962C8B-B14F-4D97-AF65-F5344CB8AC3E}">
        <p14:creationId xmlns:p14="http://schemas.microsoft.com/office/powerpoint/2010/main" val="117643869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F1D2976-0011-3941-FD10-839738A4D82C}"/>
              </a:ext>
            </a:extLst>
          </p:cNvPr>
          <p:cNvSpPr>
            <a:spLocks noGrp="1"/>
          </p:cNvSpPr>
          <p:nvPr>
            <p:ph type="body" sz="quarter" idx="18"/>
          </p:nvPr>
        </p:nvSpPr>
        <p:spPr/>
        <p:txBody>
          <a:bodyPr anchor="ctr"/>
          <a:lstStyle/>
          <a:p>
            <a:r>
              <a:rPr lang="en-IE" dirty="0"/>
              <a:t>Il </a:t>
            </a:r>
            <a:r>
              <a:rPr lang="en-IE" dirty="0" err="1"/>
              <a:t>potere</a:t>
            </a:r>
            <a:r>
              <a:rPr lang="en-IE" dirty="0"/>
              <a:t> </a:t>
            </a:r>
            <a:r>
              <a:rPr lang="en-IE" dirty="0" err="1"/>
              <a:t>della</a:t>
            </a:r>
            <a:r>
              <a:rPr lang="en-IE" dirty="0"/>
              <a:t> </a:t>
            </a:r>
            <a:r>
              <a:rPr lang="en-IE" dirty="0" err="1"/>
              <a:t>narrazione</a:t>
            </a:r>
            <a:r>
              <a:rPr lang="en-IE" dirty="0"/>
              <a:t>…</a:t>
            </a:r>
          </a:p>
        </p:txBody>
      </p:sp>
      <p:sp>
        <p:nvSpPr>
          <p:cNvPr id="5" name="Text Placeholder 4">
            <a:extLst>
              <a:ext uri="{FF2B5EF4-FFF2-40B4-BE49-F238E27FC236}">
                <a16:creationId xmlns:a16="http://schemas.microsoft.com/office/drawing/2014/main" id="{9C3E1BA4-7906-7973-076E-12E536E9D75F}"/>
              </a:ext>
            </a:extLst>
          </p:cNvPr>
          <p:cNvSpPr>
            <a:spLocks noGrp="1"/>
          </p:cNvSpPr>
          <p:nvPr>
            <p:ph type="body" sz="quarter" idx="16"/>
          </p:nvPr>
        </p:nvSpPr>
        <p:spPr>
          <a:xfrm>
            <a:off x="447675" y="2066925"/>
            <a:ext cx="6481763" cy="4038600"/>
          </a:xfrm>
        </p:spPr>
        <p:txBody>
          <a:bodyPr>
            <a:noAutofit/>
          </a:bodyPr>
          <a:lstStyle/>
          <a:p>
            <a:pPr algn="ctr">
              <a:lnSpc>
                <a:spcPct val="120000"/>
              </a:lnSpc>
            </a:pPr>
            <a:r>
              <a:rPr lang="it-IT" b="1" dirty="0"/>
              <a:t>Lo storytelling ha superpoteri psicologici che lo rendono un potente strumento di marketing: </a:t>
            </a:r>
          </a:p>
          <a:p>
            <a:pPr algn="ctr">
              <a:lnSpc>
                <a:spcPct val="120000"/>
              </a:lnSpc>
            </a:pPr>
            <a:r>
              <a:rPr lang="it-IT" dirty="0"/>
              <a:t>L'emozione: Quando si ascolta una storia e si sente un legame personale, non è solo teoria, ma coinvolge affascinanti dati delle neuroscienze. Ascoltando una storia, si attivano e si impegnano molte più aree del cervello.</a:t>
            </a:r>
          </a:p>
          <a:p>
            <a:pPr algn="ctr">
              <a:lnSpc>
                <a:spcPct val="120000"/>
              </a:lnSpc>
            </a:pPr>
            <a:endParaRPr lang="en-US" dirty="0"/>
          </a:p>
        </p:txBody>
      </p:sp>
      <p:grpSp>
        <p:nvGrpSpPr>
          <p:cNvPr id="6" name="Group 5">
            <a:extLst>
              <a:ext uri="{FF2B5EF4-FFF2-40B4-BE49-F238E27FC236}">
                <a16:creationId xmlns:a16="http://schemas.microsoft.com/office/drawing/2014/main" id="{077FACE9-42B0-245A-A26A-006EBD71D955}"/>
              </a:ext>
            </a:extLst>
          </p:cNvPr>
          <p:cNvGrpSpPr/>
          <p:nvPr/>
        </p:nvGrpSpPr>
        <p:grpSpPr>
          <a:xfrm>
            <a:off x="8160244" y="2365458"/>
            <a:ext cx="3132082" cy="2932415"/>
            <a:chOff x="5700273" y="5386353"/>
            <a:chExt cx="766016" cy="767823"/>
          </a:xfrm>
          <a:solidFill>
            <a:srgbClr val="60220F"/>
          </a:solidFill>
        </p:grpSpPr>
        <p:grpSp>
          <p:nvGrpSpPr>
            <p:cNvPr id="7" name="Graphic 2">
              <a:extLst>
                <a:ext uri="{FF2B5EF4-FFF2-40B4-BE49-F238E27FC236}">
                  <a16:creationId xmlns:a16="http://schemas.microsoft.com/office/drawing/2014/main" id="{10AC7E41-BE4C-77DE-813F-FF669BEC28E2}"/>
                </a:ext>
              </a:extLst>
            </p:cNvPr>
            <p:cNvGrpSpPr/>
            <p:nvPr/>
          </p:nvGrpSpPr>
          <p:grpSpPr>
            <a:xfrm>
              <a:off x="5844804" y="5531788"/>
              <a:ext cx="476953" cy="420947"/>
              <a:chOff x="5844804" y="5531788"/>
              <a:chExt cx="476953" cy="420947"/>
            </a:xfrm>
            <a:grpFill/>
          </p:grpSpPr>
          <p:sp>
            <p:nvSpPr>
              <p:cNvPr id="23" name="Freeform 352">
                <a:extLst>
                  <a:ext uri="{FF2B5EF4-FFF2-40B4-BE49-F238E27FC236}">
                    <a16:creationId xmlns:a16="http://schemas.microsoft.com/office/drawing/2014/main" id="{530B3BF6-3C0B-539B-A5C6-8B2E1A64744D}"/>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D6A3A"/>
              </a:solidFill>
              <a:ln w="9028" cap="flat">
                <a:noFill/>
                <a:prstDash val="solid"/>
                <a:miter/>
              </a:ln>
            </p:spPr>
            <p:txBody>
              <a:bodyPr rtlCol="0" anchor="ctr"/>
              <a:lstStyle/>
              <a:p>
                <a:endParaRPr lang="en-US"/>
              </a:p>
            </p:txBody>
          </p:sp>
          <p:sp>
            <p:nvSpPr>
              <p:cNvPr id="24" name="Freeform 353">
                <a:extLst>
                  <a:ext uri="{FF2B5EF4-FFF2-40B4-BE49-F238E27FC236}">
                    <a16:creationId xmlns:a16="http://schemas.microsoft.com/office/drawing/2014/main" id="{7111FE77-7253-7044-EB3F-8F0D2B3A0C0B}"/>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D6A3A"/>
              </a:solidFill>
              <a:ln w="9028" cap="flat">
                <a:noFill/>
                <a:prstDash val="solid"/>
                <a:miter/>
              </a:ln>
            </p:spPr>
            <p:txBody>
              <a:bodyPr rtlCol="0" anchor="ctr"/>
              <a:lstStyle/>
              <a:p>
                <a:endParaRPr lang="en-US" dirty="0"/>
              </a:p>
            </p:txBody>
          </p:sp>
        </p:grpSp>
        <p:grpSp>
          <p:nvGrpSpPr>
            <p:cNvPr id="8" name="Graphic 2">
              <a:extLst>
                <a:ext uri="{FF2B5EF4-FFF2-40B4-BE49-F238E27FC236}">
                  <a16:creationId xmlns:a16="http://schemas.microsoft.com/office/drawing/2014/main" id="{5FE6D2A3-3070-75A9-DADB-F76CA23DE2CD}"/>
                </a:ext>
              </a:extLst>
            </p:cNvPr>
            <p:cNvGrpSpPr/>
            <p:nvPr/>
          </p:nvGrpSpPr>
          <p:grpSpPr>
            <a:xfrm>
              <a:off x="5700273" y="5386353"/>
              <a:ext cx="766016" cy="767823"/>
              <a:chOff x="5700273" y="5386353"/>
              <a:chExt cx="766016" cy="767823"/>
            </a:xfrm>
            <a:grpFill/>
          </p:grpSpPr>
          <p:sp>
            <p:nvSpPr>
              <p:cNvPr id="9" name="Freeform 338">
                <a:extLst>
                  <a:ext uri="{FF2B5EF4-FFF2-40B4-BE49-F238E27FC236}">
                    <a16:creationId xmlns:a16="http://schemas.microsoft.com/office/drawing/2014/main" id="{556E751E-6E44-D3F3-5801-2B0122B265CC}"/>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p>
            </p:txBody>
          </p:sp>
          <p:sp>
            <p:nvSpPr>
              <p:cNvPr id="10" name="Freeform 339">
                <a:extLst>
                  <a:ext uri="{FF2B5EF4-FFF2-40B4-BE49-F238E27FC236}">
                    <a16:creationId xmlns:a16="http://schemas.microsoft.com/office/drawing/2014/main" id="{88DDDE66-5F97-5C8F-BBF6-B852B856B85F}"/>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grpFill/>
              <a:ln w="9028" cap="flat">
                <a:noFill/>
                <a:prstDash val="solid"/>
                <a:miter/>
              </a:ln>
            </p:spPr>
            <p:txBody>
              <a:bodyPr rtlCol="0" anchor="ctr"/>
              <a:lstStyle/>
              <a:p>
                <a:endParaRPr lang="en-US"/>
              </a:p>
            </p:txBody>
          </p:sp>
          <p:sp>
            <p:nvSpPr>
              <p:cNvPr id="11" name="Freeform 340">
                <a:extLst>
                  <a:ext uri="{FF2B5EF4-FFF2-40B4-BE49-F238E27FC236}">
                    <a16:creationId xmlns:a16="http://schemas.microsoft.com/office/drawing/2014/main" id="{76CBAA98-0826-3E4B-23BB-C0237D183010}"/>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grpFill/>
              <a:ln w="9028" cap="flat">
                <a:noFill/>
                <a:prstDash val="solid"/>
                <a:miter/>
              </a:ln>
            </p:spPr>
            <p:txBody>
              <a:bodyPr rtlCol="0" anchor="ctr"/>
              <a:lstStyle/>
              <a:p>
                <a:endParaRPr lang="en-US"/>
              </a:p>
            </p:txBody>
          </p:sp>
          <p:sp>
            <p:nvSpPr>
              <p:cNvPr id="12" name="Freeform 341">
                <a:extLst>
                  <a:ext uri="{FF2B5EF4-FFF2-40B4-BE49-F238E27FC236}">
                    <a16:creationId xmlns:a16="http://schemas.microsoft.com/office/drawing/2014/main" id="{AF8BABAB-B1F3-3EF0-1A33-886B0C4E511F}"/>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grpFill/>
              <a:ln w="9028" cap="flat">
                <a:noFill/>
                <a:prstDash val="solid"/>
                <a:miter/>
              </a:ln>
            </p:spPr>
            <p:txBody>
              <a:bodyPr rtlCol="0" anchor="ctr"/>
              <a:lstStyle/>
              <a:p>
                <a:endParaRPr lang="en-US"/>
              </a:p>
            </p:txBody>
          </p:sp>
          <p:sp>
            <p:nvSpPr>
              <p:cNvPr id="13" name="Freeform 342">
                <a:extLst>
                  <a:ext uri="{FF2B5EF4-FFF2-40B4-BE49-F238E27FC236}">
                    <a16:creationId xmlns:a16="http://schemas.microsoft.com/office/drawing/2014/main" id="{F402FEE8-1C1D-2C46-EFDF-78392C0D968B}"/>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grpFill/>
              <a:ln w="9028" cap="flat">
                <a:noFill/>
                <a:prstDash val="solid"/>
                <a:miter/>
              </a:ln>
            </p:spPr>
            <p:txBody>
              <a:bodyPr rtlCol="0" anchor="ctr"/>
              <a:lstStyle/>
              <a:p>
                <a:endParaRPr lang="en-US"/>
              </a:p>
            </p:txBody>
          </p:sp>
          <p:sp>
            <p:nvSpPr>
              <p:cNvPr id="14" name="Freeform 343">
                <a:extLst>
                  <a:ext uri="{FF2B5EF4-FFF2-40B4-BE49-F238E27FC236}">
                    <a16:creationId xmlns:a16="http://schemas.microsoft.com/office/drawing/2014/main" id="{2FCF8028-649C-C292-C883-305683F6C63C}"/>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grpFill/>
              <a:ln w="9028" cap="flat">
                <a:noFill/>
                <a:prstDash val="solid"/>
                <a:miter/>
              </a:ln>
            </p:spPr>
            <p:txBody>
              <a:bodyPr rtlCol="0" anchor="ctr"/>
              <a:lstStyle/>
              <a:p>
                <a:endParaRPr lang="en-US"/>
              </a:p>
            </p:txBody>
          </p:sp>
          <p:sp>
            <p:nvSpPr>
              <p:cNvPr id="15" name="Freeform 344">
                <a:extLst>
                  <a:ext uri="{FF2B5EF4-FFF2-40B4-BE49-F238E27FC236}">
                    <a16:creationId xmlns:a16="http://schemas.microsoft.com/office/drawing/2014/main" id="{4746BEC4-13B3-039D-9099-7400FF6542B5}"/>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grpFill/>
              <a:ln w="9028" cap="flat">
                <a:noFill/>
                <a:prstDash val="solid"/>
                <a:miter/>
              </a:ln>
            </p:spPr>
            <p:txBody>
              <a:bodyPr rtlCol="0" anchor="ctr"/>
              <a:lstStyle/>
              <a:p>
                <a:endParaRPr lang="en-US"/>
              </a:p>
            </p:txBody>
          </p:sp>
          <p:sp>
            <p:nvSpPr>
              <p:cNvPr id="16" name="Freeform 345">
                <a:extLst>
                  <a:ext uri="{FF2B5EF4-FFF2-40B4-BE49-F238E27FC236}">
                    <a16:creationId xmlns:a16="http://schemas.microsoft.com/office/drawing/2014/main" id="{6390DDC8-0446-98F5-36AA-658AFB284956}"/>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grpFill/>
              <a:ln w="9028" cap="flat">
                <a:noFill/>
                <a:prstDash val="solid"/>
                <a:miter/>
              </a:ln>
            </p:spPr>
            <p:txBody>
              <a:bodyPr rtlCol="0" anchor="ctr"/>
              <a:lstStyle/>
              <a:p>
                <a:endParaRPr lang="en-US"/>
              </a:p>
            </p:txBody>
          </p:sp>
          <p:sp>
            <p:nvSpPr>
              <p:cNvPr id="17" name="Freeform 346">
                <a:extLst>
                  <a:ext uri="{FF2B5EF4-FFF2-40B4-BE49-F238E27FC236}">
                    <a16:creationId xmlns:a16="http://schemas.microsoft.com/office/drawing/2014/main" id="{6B33E14A-D2A5-0C68-0C8A-D3577AC403A3}"/>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grpFill/>
              <a:ln w="9028" cap="flat">
                <a:noFill/>
                <a:prstDash val="solid"/>
                <a:miter/>
              </a:ln>
            </p:spPr>
            <p:txBody>
              <a:bodyPr rtlCol="0" anchor="ctr"/>
              <a:lstStyle/>
              <a:p>
                <a:endParaRPr lang="en-US"/>
              </a:p>
            </p:txBody>
          </p:sp>
          <p:sp>
            <p:nvSpPr>
              <p:cNvPr id="18" name="Freeform 347">
                <a:extLst>
                  <a:ext uri="{FF2B5EF4-FFF2-40B4-BE49-F238E27FC236}">
                    <a16:creationId xmlns:a16="http://schemas.microsoft.com/office/drawing/2014/main" id="{329170BA-73BF-2A17-32FD-2BEB227A92BE}"/>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grpFill/>
              <a:ln w="9028" cap="flat">
                <a:noFill/>
                <a:prstDash val="solid"/>
                <a:miter/>
              </a:ln>
            </p:spPr>
            <p:txBody>
              <a:bodyPr rtlCol="0" anchor="ctr"/>
              <a:lstStyle/>
              <a:p>
                <a:endParaRPr lang="en-US"/>
              </a:p>
            </p:txBody>
          </p:sp>
          <p:sp>
            <p:nvSpPr>
              <p:cNvPr id="19" name="Freeform 348">
                <a:extLst>
                  <a:ext uri="{FF2B5EF4-FFF2-40B4-BE49-F238E27FC236}">
                    <a16:creationId xmlns:a16="http://schemas.microsoft.com/office/drawing/2014/main" id="{6747E080-3033-BDFC-2FBB-0C32E27ECDC8}"/>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grpFill/>
              <a:ln w="9028" cap="flat">
                <a:noFill/>
                <a:prstDash val="solid"/>
                <a:miter/>
              </a:ln>
            </p:spPr>
            <p:txBody>
              <a:bodyPr rtlCol="0" anchor="ctr"/>
              <a:lstStyle/>
              <a:p>
                <a:endParaRPr lang="en-US"/>
              </a:p>
            </p:txBody>
          </p:sp>
          <p:sp>
            <p:nvSpPr>
              <p:cNvPr id="20" name="Freeform 349">
                <a:extLst>
                  <a:ext uri="{FF2B5EF4-FFF2-40B4-BE49-F238E27FC236}">
                    <a16:creationId xmlns:a16="http://schemas.microsoft.com/office/drawing/2014/main" id="{149FC7BA-44B7-9F3D-BF4B-FD60D7826458}"/>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grpFill/>
              <a:ln w="9028" cap="flat">
                <a:noFill/>
                <a:prstDash val="solid"/>
                <a:miter/>
              </a:ln>
            </p:spPr>
            <p:txBody>
              <a:bodyPr rtlCol="0" anchor="ctr"/>
              <a:lstStyle/>
              <a:p>
                <a:endParaRPr lang="en-US"/>
              </a:p>
            </p:txBody>
          </p:sp>
          <p:sp>
            <p:nvSpPr>
              <p:cNvPr id="21" name="Freeform 350">
                <a:extLst>
                  <a:ext uri="{FF2B5EF4-FFF2-40B4-BE49-F238E27FC236}">
                    <a16:creationId xmlns:a16="http://schemas.microsoft.com/office/drawing/2014/main" id="{B81A869F-B6F8-9F1A-545B-E0720C4713E7}"/>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grpFill/>
              <a:ln w="9028" cap="flat">
                <a:noFill/>
                <a:prstDash val="solid"/>
                <a:miter/>
              </a:ln>
            </p:spPr>
            <p:txBody>
              <a:bodyPr rtlCol="0" anchor="ctr"/>
              <a:lstStyle/>
              <a:p>
                <a:endParaRPr lang="en-US"/>
              </a:p>
            </p:txBody>
          </p:sp>
          <p:sp>
            <p:nvSpPr>
              <p:cNvPr id="22" name="Freeform 351">
                <a:extLst>
                  <a:ext uri="{FF2B5EF4-FFF2-40B4-BE49-F238E27FC236}">
                    <a16:creationId xmlns:a16="http://schemas.microsoft.com/office/drawing/2014/main" id="{584901D9-1B51-7E55-6AF9-0B83030B2AA8}"/>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grpFill/>
              <a:ln w="9028"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8577156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684D10-D902-4144-9862-929BA7F3FCAB}"/>
              </a:ext>
            </a:extLst>
          </p:cNvPr>
          <p:cNvSpPr>
            <a:spLocks noGrp="1"/>
          </p:cNvSpPr>
          <p:nvPr>
            <p:ph type="body" sz="quarter" idx="17"/>
          </p:nvPr>
        </p:nvSpPr>
        <p:spPr>
          <a:xfrm>
            <a:off x="2029090" y="1604733"/>
            <a:ext cx="3791493" cy="2622209"/>
          </a:xfrm>
        </p:spPr>
        <p:txBody>
          <a:bodyPr>
            <a:normAutofit/>
          </a:bodyPr>
          <a:lstStyle/>
          <a:p>
            <a:r>
              <a:rPr lang="it-IT" dirty="0"/>
              <a:t>Il legame tra Cibo e Patrimonio</a:t>
            </a:r>
          </a:p>
          <a:p>
            <a:endParaRPr lang="en-RU" dirty="0"/>
          </a:p>
        </p:txBody>
      </p:sp>
      <p:sp>
        <p:nvSpPr>
          <p:cNvPr id="3" name="Text Placeholder 2">
            <a:extLst>
              <a:ext uri="{FF2B5EF4-FFF2-40B4-BE49-F238E27FC236}">
                <a16:creationId xmlns:a16="http://schemas.microsoft.com/office/drawing/2014/main" id="{94188B98-ADD8-554D-B473-2CD5B565026A}"/>
              </a:ext>
            </a:extLst>
          </p:cNvPr>
          <p:cNvSpPr>
            <a:spLocks noGrp="1"/>
          </p:cNvSpPr>
          <p:nvPr>
            <p:ph type="body" sz="quarter" idx="18"/>
          </p:nvPr>
        </p:nvSpPr>
        <p:spPr/>
        <p:txBody>
          <a:bodyPr/>
          <a:lstStyle/>
          <a:p>
            <a:r>
              <a:rPr lang="en-IE" dirty="0"/>
              <a:t>01</a:t>
            </a:r>
            <a:endParaRPr lang="en-RU" dirty="0"/>
          </a:p>
        </p:txBody>
      </p:sp>
    </p:spTree>
    <p:extLst>
      <p:ext uri="{BB962C8B-B14F-4D97-AF65-F5344CB8AC3E}">
        <p14:creationId xmlns:p14="http://schemas.microsoft.com/office/powerpoint/2010/main" val="99784488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42A0B3C-B89B-0851-A67B-5B0258A61750}"/>
              </a:ext>
            </a:extLst>
          </p:cNvPr>
          <p:cNvSpPr>
            <a:spLocks noGrp="1"/>
          </p:cNvSpPr>
          <p:nvPr>
            <p:ph type="body" sz="quarter" idx="16"/>
          </p:nvPr>
        </p:nvSpPr>
        <p:spPr>
          <a:xfrm>
            <a:off x="312967" y="1714761"/>
            <a:ext cx="6751177" cy="4392706"/>
          </a:xfrm>
        </p:spPr>
        <p:txBody>
          <a:bodyPr/>
          <a:lstStyle/>
          <a:p>
            <a:pPr>
              <a:lnSpc>
                <a:spcPct val="100000"/>
              </a:lnSpc>
            </a:pPr>
            <a:r>
              <a:rPr lang="it-IT" dirty="0"/>
              <a:t>L'ascoltatore entra in contatto emotivo con una storia e il messaggio è considerato autentico, per cui il narratore diventa un'entità fidata. Incoraggia l'immaginazione attiva dell'ascoltatore e comporta un'interazione bidirezionale tra narratore e ascoltatori.</a:t>
            </a:r>
          </a:p>
          <a:p>
            <a:pPr>
              <a:lnSpc>
                <a:spcPct val="100000"/>
              </a:lnSpc>
            </a:pPr>
            <a:r>
              <a:rPr lang="it-IT" dirty="0"/>
              <a:t>Una storia permette agli ascoltatori di visualizzare elementi vividi e sensoriali della storia, basandosi sulla performance del narratore e sulle proprie esperienze e comprensioni.</a:t>
            </a:r>
          </a:p>
          <a:p>
            <a:pPr>
              <a:lnSpc>
                <a:spcPct val="100000"/>
              </a:lnSpc>
            </a:pPr>
            <a:r>
              <a:rPr lang="it-IT" b="1" dirty="0"/>
              <a:t>Vogliamo che impariate a raccontare la storia del vostro patrimonio alimentare!</a:t>
            </a:r>
          </a:p>
          <a:p>
            <a:pPr>
              <a:lnSpc>
                <a:spcPct val="100000"/>
              </a:lnSpc>
            </a:pPr>
            <a:endParaRPr lang="en-IE" dirty="0"/>
          </a:p>
        </p:txBody>
      </p:sp>
      <p:sp>
        <p:nvSpPr>
          <p:cNvPr id="5" name="Text Placeholder 3">
            <a:extLst>
              <a:ext uri="{FF2B5EF4-FFF2-40B4-BE49-F238E27FC236}">
                <a16:creationId xmlns:a16="http://schemas.microsoft.com/office/drawing/2014/main" id="{3AC55412-A352-21DD-A0CF-6ACE4B28E4B8}"/>
              </a:ext>
            </a:extLst>
          </p:cNvPr>
          <p:cNvSpPr>
            <a:spLocks noGrp="1"/>
          </p:cNvSpPr>
          <p:nvPr>
            <p:ph type="body" sz="quarter" idx="18"/>
          </p:nvPr>
        </p:nvSpPr>
        <p:spPr>
          <a:xfrm>
            <a:off x="447675" y="309563"/>
            <a:ext cx="6481763" cy="1211262"/>
          </a:xfrm>
        </p:spPr>
        <p:txBody>
          <a:bodyPr anchor="ctr"/>
          <a:lstStyle/>
          <a:p>
            <a:r>
              <a:rPr lang="en-IE" dirty="0"/>
              <a:t>Il </a:t>
            </a:r>
            <a:r>
              <a:rPr lang="en-IE" dirty="0" err="1"/>
              <a:t>potere</a:t>
            </a:r>
            <a:r>
              <a:rPr lang="en-IE" dirty="0"/>
              <a:t> </a:t>
            </a:r>
            <a:r>
              <a:rPr lang="en-IE" dirty="0" err="1"/>
              <a:t>della</a:t>
            </a:r>
            <a:r>
              <a:rPr lang="en-IE" dirty="0"/>
              <a:t> </a:t>
            </a:r>
            <a:r>
              <a:rPr lang="en-IE" dirty="0" err="1"/>
              <a:t>narrazione</a:t>
            </a:r>
            <a:r>
              <a:rPr lang="en-IE" dirty="0"/>
              <a:t> …</a:t>
            </a:r>
          </a:p>
        </p:txBody>
      </p:sp>
      <p:grpSp>
        <p:nvGrpSpPr>
          <p:cNvPr id="6" name="Group 5">
            <a:extLst>
              <a:ext uri="{FF2B5EF4-FFF2-40B4-BE49-F238E27FC236}">
                <a16:creationId xmlns:a16="http://schemas.microsoft.com/office/drawing/2014/main" id="{4B8BA456-A70F-C406-5DD4-7793D62752DB}"/>
              </a:ext>
            </a:extLst>
          </p:cNvPr>
          <p:cNvGrpSpPr/>
          <p:nvPr/>
        </p:nvGrpSpPr>
        <p:grpSpPr>
          <a:xfrm>
            <a:off x="8197643" y="2385848"/>
            <a:ext cx="2921876" cy="2772004"/>
            <a:chOff x="452177" y="3669140"/>
            <a:chExt cx="1204012" cy="1204011"/>
          </a:xfrm>
          <a:solidFill>
            <a:srgbClr val="60220F"/>
          </a:solidFill>
        </p:grpSpPr>
        <p:sp>
          <p:nvSpPr>
            <p:cNvPr id="7" name="Graphic 178">
              <a:extLst>
                <a:ext uri="{FF2B5EF4-FFF2-40B4-BE49-F238E27FC236}">
                  <a16:creationId xmlns:a16="http://schemas.microsoft.com/office/drawing/2014/main" id="{10C052FE-E237-CFEB-EA21-CC51DE31ED21}"/>
                </a:ext>
              </a:extLst>
            </p:cNvPr>
            <p:cNvSpPr/>
            <p:nvPr/>
          </p:nvSpPr>
          <p:spPr>
            <a:xfrm>
              <a:off x="1010873" y="3669140"/>
              <a:ext cx="347280" cy="346433"/>
            </a:xfrm>
            <a:custGeom>
              <a:avLst/>
              <a:gdLst>
                <a:gd name="connsiteX0" fmla="*/ 0 w 1279207"/>
                <a:gd name="connsiteY0" fmla="*/ 959168 h 1276088"/>
                <a:gd name="connsiteX1" fmla="*/ 0 w 1279207"/>
                <a:gd name="connsiteY1" fmla="*/ 492442 h 1276088"/>
                <a:gd name="connsiteX2" fmla="*/ 20955 w 1279207"/>
                <a:gd name="connsiteY2" fmla="*/ 0 h 1276088"/>
                <a:gd name="connsiteX3" fmla="*/ 1279208 w 1279207"/>
                <a:gd name="connsiteY3" fmla="*/ 0 h 1276088"/>
                <a:gd name="connsiteX4" fmla="*/ 1279208 w 1279207"/>
                <a:gd name="connsiteY4" fmla="*/ 959168 h 1276088"/>
                <a:gd name="connsiteX5" fmla="*/ 719138 w 1279207"/>
                <a:gd name="connsiteY5" fmla="*/ 959168 h 1276088"/>
                <a:gd name="connsiteX6" fmla="*/ 661988 w 1279207"/>
                <a:gd name="connsiteY6" fmla="*/ 982027 h 1276088"/>
                <a:gd name="connsiteX7" fmla="*/ 375285 w 1279207"/>
                <a:gd name="connsiteY7" fmla="*/ 1268730 h 1276088"/>
                <a:gd name="connsiteX8" fmla="*/ 340043 w 1279207"/>
                <a:gd name="connsiteY8" fmla="*/ 1273493 h 1276088"/>
                <a:gd name="connsiteX9" fmla="*/ 319088 w 1279207"/>
                <a:gd name="connsiteY9" fmla="*/ 1244918 h 1276088"/>
                <a:gd name="connsiteX10" fmla="*/ 319088 w 1279207"/>
                <a:gd name="connsiteY10" fmla="*/ 1038225 h 1276088"/>
                <a:gd name="connsiteX11" fmla="*/ 239078 w 1279207"/>
                <a:gd name="connsiteY11" fmla="*/ 958215 h 1276088"/>
                <a:gd name="connsiteX12" fmla="*/ 0 w 1279207"/>
                <a:gd name="connsiteY12" fmla="*/ 958215 h 12760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79207" h="1276088">
                  <a:moveTo>
                    <a:pt x="0" y="959168"/>
                  </a:moveTo>
                  <a:lnTo>
                    <a:pt x="0" y="492442"/>
                  </a:lnTo>
                  <a:cubicBezTo>
                    <a:pt x="99060" y="344805"/>
                    <a:pt x="106680" y="155258"/>
                    <a:pt x="20955" y="0"/>
                  </a:cubicBezTo>
                  <a:lnTo>
                    <a:pt x="1279208" y="0"/>
                  </a:lnTo>
                  <a:lnTo>
                    <a:pt x="1279208" y="959168"/>
                  </a:lnTo>
                  <a:lnTo>
                    <a:pt x="719138" y="959168"/>
                  </a:lnTo>
                  <a:cubicBezTo>
                    <a:pt x="698183" y="959168"/>
                    <a:pt x="677228" y="967740"/>
                    <a:pt x="661988" y="982027"/>
                  </a:cubicBezTo>
                  <a:lnTo>
                    <a:pt x="375285" y="1268730"/>
                  </a:lnTo>
                  <a:cubicBezTo>
                    <a:pt x="365760" y="1276350"/>
                    <a:pt x="352425" y="1278255"/>
                    <a:pt x="340043" y="1273493"/>
                  </a:cubicBezTo>
                  <a:cubicBezTo>
                    <a:pt x="327660" y="1268730"/>
                    <a:pt x="320040" y="1257300"/>
                    <a:pt x="319088" y="1244918"/>
                  </a:cubicBezTo>
                  <a:lnTo>
                    <a:pt x="319088" y="1038225"/>
                  </a:lnTo>
                  <a:cubicBezTo>
                    <a:pt x="319088" y="994410"/>
                    <a:pt x="282893" y="958215"/>
                    <a:pt x="239078" y="958215"/>
                  </a:cubicBezTo>
                  <a:lnTo>
                    <a:pt x="0" y="958215"/>
                  </a:lnTo>
                  <a:close/>
                </a:path>
              </a:pathLst>
            </a:custGeom>
            <a:solidFill>
              <a:srgbClr val="6D6A3A"/>
            </a:solidFill>
            <a:ln w="9525" cap="flat">
              <a:noFill/>
              <a:prstDash val="solid"/>
              <a:miter/>
            </a:ln>
          </p:spPr>
          <p:txBody>
            <a:bodyPr rtlCol="0" anchor="ctr"/>
            <a:lstStyle/>
            <a:p>
              <a:endParaRPr lang="en-US"/>
            </a:p>
          </p:txBody>
        </p:sp>
        <p:pic>
          <p:nvPicPr>
            <p:cNvPr id="8" name="Graphic 7">
              <a:extLst>
                <a:ext uri="{FF2B5EF4-FFF2-40B4-BE49-F238E27FC236}">
                  <a16:creationId xmlns:a16="http://schemas.microsoft.com/office/drawing/2014/main" id="{26D2C526-6A86-6D40-1C8C-EDA4BD9D6E3A}"/>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52177" y="3669140"/>
              <a:ext cx="1204012" cy="1204011"/>
            </a:xfrm>
            <a:prstGeom prst="rect">
              <a:avLst/>
            </a:prstGeom>
          </p:spPr>
        </p:pic>
      </p:grpSp>
    </p:spTree>
    <p:extLst>
      <p:ext uri="{BB962C8B-B14F-4D97-AF65-F5344CB8AC3E}">
        <p14:creationId xmlns:p14="http://schemas.microsoft.com/office/powerpoint/2010/main" val="379869261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DE6E532-F406-9DE9-6B42-46E421260990}"/>
              </a:ext>
            </a:extLst>
          </p:cNvPr>
          <p:cNvSpPr>
            <a:spLocks noGrp="1"/>
          </p:cNvSpPr>
          <p:nvPr>
            <p:ph type="body" sz="quarter" idx="16"/>
          </p:nvPr>
        </p:nvSpPr>
        <p:spPr>
          <a:xfrm>
            <a:off x="724602" y="436785"/>
            <a:ext cx="11297875" cy="580518"/>
          </a:xfrm>
        </p:spPr>
        <p:txBody>
          <a:bodyPr/>
          <a:lstStyle/>
          <a:p>
            <a:pPr algn="l"/>
            <a:r>
              <a:rPr lang="en-IE" sz="3600" b="1" dirty="0"/>
              <a:t>Cosa </a:t>
            </a:r>
            <a:r>
              <a:rPr lang="en-IE" sz="3600" b="1" dirty="0" err="1"/>
              <a:t>fanno</a:t>
            </a:r>
            <a:r>
              <a:rPr lang="en-IE" sz="3600" b="1" dirty="0"/>
              <a:t> le </a:t>
            </a:r>
            <a:r>
              <a:rPr lang="en-IE" sz="3600" b="1" dirty="0" err="1"/>
              <a:t>storie</a:t>
            </a:r>
            <a:r>
              <a:rPr lang="en-IE" sz="3600" b="1" dirty="0"/>
              <a:t>…</a:t>
            </a:r>
          </a:p>
        </p:txBody>
      </p:sp>
      <p:sp>
        <p:nvSpPr>
          <p:cNvPr id="4" name="Text Placeholder 2">
            <a:extLst>
              <a:ext uri="{FF2B5EF4-FFF2-40B4-BE49-F238E27FC236}">
                <a16:creationId xmlns:a16="http://schemas.microsoft.com/office/drawing/2014/main" id="{BDD97B1C-D9F4-8AC8-5072-47FF34EB307B}"/>
              </a:ext>
            </a:extLst>
          </p:cNvPr>
          <p:cNvSpPr>
            <a:spLocks noGrp="1"/>
          </p:cNvSpPr>
          <p:nvPr>
            <p:ph type="body" sz="quarter" idx="18"/>
          </p:nvPr>
        </p:nvSpPr>
        <p:spPr>
          <a:xfrm>
            <a:off x="1692165" y="1747126"/>
            <a:ext cx="6085490" cy="4252913"/>
          </a:xfrm>
        </p:spPr>
        <p:txBody>
          <a:bodyPr>
            <a:noAutofit/>
          </a:bodyPr>
          <a:lstStyle/>
          <a:p>
            <a:pPr marL="342900" indent="-342900" algn="l">
              <a:buFont typeface="Arial" panose="020B0604020202020204" pitchFamily="34" charset="0"/>
              <a:buChar char="•"/>
            </a:pPr>
            <a:r>
              <a:rPr lang="it-IT" dirty="0"/>
              <a:t>Le storie definiscono l'essenza stessa della </a:t>
            </a:r>
            <a:r>
              <a:rPr lang="it-IT" b="1" dirty="0">
                <a:solidFill>
                  <a:srgbClr val="6D6A3A"/>
                </a:solidFill>
              </a:rPr>
              <a:t>vita umana</a:t>
            </a:r>
          </a:p>
          <a:p>
            <a:pPr marL="342900" indent="-342900" algn="l">
              <a:buFont typeface="Arial" panose="020B0604020202020204" pitchFamily="34" charset="0"/>
              <a:buChar char="•"/>
            </a:pPr>
            <a:r>
              <a:rPr lang="it-IT" dirty="0"/>
              <a:t>Le persone iniziano a sentire un </a:t>
            </a:r>
            <a:r>
              <a:rPr lang="it-IT" b="1" dirty="0">
                <a:solidFill>
                  <a:srgbClr val="6D6A3A"/>
                </a:solidFill>
              </a:rPr>
              <a:t>legame</a:t>
            </a:r>
          </a:p>
          <a:p>
            <a:pPr marL="342900" indent="-342900" algn="l">
              <a:buFont typeface="Arial" panose="020B0604020202020204" pitchFamily="34" charset="0"/>
              <a:buChar char="•"/>
            </a:pPr>
            <a:r>
              <a:rPr lang="it-IT" dirty="0"/>
              <a:t>Si identificano </a:t>
            </a:r>
            <a:r>
              <a:rPr lang="it-IT" b="1" dirty="0">
                <a:solidFill>
                  <a:srgbClr val="6D6A3A"/>
                </a:solidFill>
              </a:rPr>
              <a:t>valori comuni </a:t>
            </a:r>
            <a:r>
              <a:rPr lang="it-IT" dirty="0"/>
              <a:t>e si comunicano messaggi</a:t>
            </a:r>
          </a:p>
          <a:p>
            <a:pPr marL="342900" indent="-342900" algn="l">
              <a:buFont typeface="Arial" panose="020B0604020202020204" pitchFamily="34" charset="0"/>
              <a:buChar char="•"/>
            </a:pPr>
            <a:r>
              <a:rPr lang="it-IT" dirty="0"/>
              <a:t>Temi come la famiglia, la provenienza, l'amicizia, la nostra storia e altri sono comuni a tutte le nazioni - </a:t>
            </a:r>
            <a:r>
              <a:rPr lang="it-IT" b="1" dirty="0">
                <a:solidFill>
                  <a:srgbClr val="6D6A3A"/>
                </a:solidFill>
              </a:rPr>
              <a:t>messaggi</a:t>
            </a:r>
            <a:r>
              <a:rPr lang="it-IT" dirty="0"/>
              <a:t> di portata globale. </a:t>
            </a:r>
          </a:p>
          <a:p>
            <a:pPr marL="342900" indent="-342900" algn="l">
              <a:buFont typeface="Arial" panose="020B0604020202020204" pitchFamily="34" charset="0"/>
              <a:buChar char="•"/>
            </a:pPr>
            <a:r>
              <a:rPr lang="it-IT" dirty="0"/>
              <a:t>Una storia avvincente può dare al cliente l'incentivo necessario per</a:t>
            </a:r>
            <a:r>
              <a:rPr lang="it-IT" b="1" dirty="0">
                <a:solidFill>
                  <a:srgbClr val="6D6A3A"/>
                </a:solidFill>
              </a:rPr>
              <a:t> impegnarsi </a:t>
            </a:r>
            <a:r>
              <a:rPr lang="it-IT" dirty="0"/>
              <a:t>maggiormente nella vostra azienda.</a:t>
            </a:r>
            <a:endParaRPr lang="en-GB" dirty="0"/>
          </a:p>
        </p:txBody>
      </p:sp>
      <p:graphicFrame>
        <p:nvGraphicFramePr>
          <p:cNvPr id="5" name="Diagram 4">
            <a:extLst>
              <a:ext uri="{FF2B5EF4-FFF2-40B4-BE49-F238E27FC236}">
                <a16:creationId xmlns:a16="http://schemas.microsoft.com/office/drawing/2014/main" id="{160A1C04-54E9-A736-5844-5853DB28A67C}"/>
              </a:ext>
            </a:extLst>
          </p:cNvPr>
          <p:cNvGraphicFramePr/>
          <p:nvPr>
            <p:extLst>
              <p:ext uri="{D42A27DB-BD31-4B8C-83A1-F6EECF244321}">
                <p14:modId xmlns:p14="http://schemas.microsoft.com/office/powerpoint/2010/main" val="3619071496"/>
              </p:ext>
            </p:extLst>
          </p:nvPr>
        </p:nvGraphicFramePr>
        <p:xfrm>
          <a:off x="6810704" y="1736616"/>
          <a:ext cx="5307724" cy="50081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BFBBDC5A-1462-363A-854D-CCD01F2CDD0C}"/>
              </a:ext>
            </a:extLst>
          </p:cNvPr>
          <p:cNvSpPr txBox="1"/>
          <p:nvPr/>
        </p:nvSpPr>
        <p:spPr>
          <a:xfrm>
            <a:off x="8446882" y="4056039"/>
            <a:ext cx="1501245" cy="369332"/>
          </a:xfrm>
          <a:prstGeom prst="rect">
            <a:avLst/>
          </a:prstGeom>
          <a:noFill/>
        </p:spPr>
        <p:txBody>
          <a:bodyPr wrap="none" rtlCol="0">
            <a:spAutoFit/>
          </a:bodyPr>
          <a:lstStyle/>
          <a:p>
            <a:r>
              <a:rPr lang="en-GB" b="1" dirty="0" err="1">
                <a:solidFill>
                  <a:srgbClr val="6D6A3A"/>
                </a:solidFill>
              </a:rPr>
              <a:t>Valori</a:t>
            </a:r>
            <a:r>
              <a:rPr lang="en-GB" b="1" dirty="0">
                <a:solidFill>
                  <a:srgbClr val="6D6A3A"/>
                </a:solidFill>
              </a:rPr>
              <a:t> </a:t>
            </a:r>
            <a:r>
              <a:rPr lang="en-GB" b="1" dirty="0" err="1">
                <a:solidFill>
                  <a:srgbClr val="6D6A3A"/>
                </a:solidFill>
              </a:rPr>
              <a:t>comuni</a:t>
            </a:r>
            <a:endParaRPr lang="en-GB" b="1" dirty="0">
              <a:solidFill>
                <a:srgbClr val="6D6A3A"/>
              </a:solidFill>
            </a:endParaRPr>
          </a:p>
        </p:txBody>
      </p:sp>
      <p:sp>
        <p:nvSpPr>
          <p:cNvPr id="7" name="TextBox 6">
            <a:extLst>
              <a:ext uri="{FF2B5EF4-FFF2-40B4-BE49-F238E27FC236}">
                <a16:creationId xmlns:a16="http://schemas.microsoft.com/office/drawing/2014/main" id="{CDBCDCDB-DB25-6F10-BB53-D5A94BA23EAD}"/>
              </a:ext>
            </a:extLst>
          </p:cNvPr>
          <p:cNvSpPr txBox="1"/>
          <p:nvPr/>
        </p:nvSpPr>
        <p:spPr>
          <a:xfrm>
            <a:off x="8825410" y="4955601"/>
            <a:ext cx="1060227" cy="369332"/>
          </a:xfrm>
          <a:prstGeom prst="rect">
            <a:avLst/>
          </a:prstGeom>
          <a:noFill/>
        </p:spPr>
        <p:txBody>
          <a:bodyPr wrap="none" rtlCol="0">
            <a:spAutoFit/>
          </a:bodyPr>
          <a:lstStyle/>
          <a:p>
            <a:r>
              <a:rPr lang="en-GB" b="1" dirty="0" err="1">
                <a:solidFill>
                  <a:srgbClr val="6D6A3A"/>
                </a:solidFill>
              </a:rPr>
              <a:t>messaggi</a:t>
            </a:r>
            <a:endParaRPr lang="en-GB" b="1" dirty="0">
              <a:solidFill>
                <a:srgbClr val="6D6A3A"/>
              </a:solidFill>
            </a:endParaRPr>
          </a:p>
        </p:txBody>
      </p:sp>
    </p:spTree>
    <p:extLst>
      <p:ext uri="{BB962C8B-B14F-4D97-AF65-F5344CB8AC3E}">
        <p14:creationId xmlns:p14="http://schemas.microsoft.com/office/powerpoint/2010/main" val="1725661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nline Media 3" title="The Power of Storytelling | eLearning Course">
            <a:hlinkClick r:id="" action="ppaction://media"/>
            <a:extLst>
              <a:ext uri="{FF2B5EF4-FFF2-40B4-BE49-F238E27FC236}">
                <a16:creationId xmlns:a16="http://schemas.microsoft.com/office/drawing/2014/main" id="{81113B7F-4D10-10D1-F5BD-3C405D169B97}"/>
              </a:ext>
            </a:extLst>
          </p:cNvPr>
          <p:cNvPicPr>
            <a:picLocks noGrp="1" noRot="1" noChangeAspect="1"/>
          </p:cNvPicPr>
          <p:nvPr>
            <p:ph type="pic" sz="quarter" idx="15"/>
            <a:videoFile r:link="rId1"/>
          </p:nvPr>
        </p:nvPicPr>
        <p:blipFill>
          <a:blip r:embed="rId3"/>
          <a:srcRect l="3983" r="3983"/>
          <a:stretch>
            <a:fillRect/>
          </a:stretch>
        </p:blipFill>
        <p:spPr>
          <a:xfrm>
            <a:off x="5387975" y="1979613"/>
            <a:ext cx="5665788" cy="3478212"/>
          </a:xfrm>
          <a:prstGeom prst="rect">
            <a:avLst/>
          </a:prstGeom>
        </p:spPr>
      </p:pic>
      <p:sp>
        <p:nvSpPr>
          <p:cNvPr id="5" name="TextBox 4">
            <a:extLst>
              <a:ext uri="{FF2B5EF4-FFF2-40B4-BE49-F238E27FC236}">
                <a16:creationId xmlns:a16="http://schemas.microsoft.com/office/drawing/2014/main" id="{83E73402-A417-7C48-A797-1E3E6190FC16}"/>
              </a:ext>
            </a:extLst>
          </p:cNvPr>
          <p:cNvSpPr txBox="1"/>
          <p:nvPr/>
        </p:nvSpPr>
        <p:spPr>
          <a:xfrm>
            <a:off x="7935310" y="6029078"/>
            <a:ext cx="4256690" cy="307777"/>
          </a:xfrm>
          <a:prstGeom prst="rect">
            <a:avLst/>
          </a:prstGeom>
          <a:noFill/>
        </p:spPr>
        <p:txBody>
          <a:bodyPr wrap="square" rtlCol="0">
            <a:spAutoFit/>
          </a:bodyPr>
          <a:lstStyle/>
          <a:p>
            <a:r>
              <a:rPr lang="en-US" sz="1400" dirty="0">
                <a:hlinkClick r:id="rId4"/>
              </a:rPr>
              <a:t>The Power of Storytelling | eLearning Course - YouTube</a:t>
            </a:r>
            <a:endParaRPr lang="en-IE" sz="1400" dirty="0"/>
          </a:p>
        </p:txBody>
      </p:sp>
      <p:sp>
        <p:nvSpPr>
          <p:cNvPr id="6" name="Text Placeholder 1">
            <a:extLst>
              <a:ext uri="{FF2B5EF4-FFF2-40B4-BE49-F238E27FC236}">
                <a16:creationId xmlns:a16="http://schemas.microsoft.com/office/drawing/2014/main" id="{06BF3F08-BD82-AFA8-37A7-BA392ABD5523}"/>
              </a:ext>
            </a:extLst>
          </p:cNvPr>
          <p:cNvSpPr txBox="1">
            <a:spLocks/>
          </p:cNvSpPr>
          <p:nvPr/>
        </p:nvSpPr>
        <p:spPr>
          <a:xfrm>
            <a:off x="0" y="1977311"/>
            <a:ext cx="5235388" cy="4570577"/>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indent="0">
              <a:lnSpc>
                <a:spcPct val="100000"/>
              </a:lnSpc>
              <a:buNone/>
            </a:pPr>
            <a:r>
              <a:rPr lang="it-IT" sz="2300" dirty="0">
                <a:solidFill>
                  <a:srgbClr val="60220F"/>
                </a:solidFill>
              </a:rPr>
              <a:t>Lo storytelling è uno strumento di comunicazione essenziale. Può rendere accessibili dati complessi e vendere con successo.</a:t>
            </a:r>
          </a:p>
          <a:p>
            <a:pPr indent="0">
              <a:lnSpc>
                <a:spcPct val="100000"/>
              </a:lnSpc>
              <a:buNone/>
            </a:pPr>
            <a:r>
              <a:rPr lang="it-IT" sz="2300" dirty="0">
                <a:solidFill>
                  <a:srgbClr val="60220F"/>
                </a:solidFill>
              </a:rPr>
              <a:t>In questo breve video impariamo:</a:t>
            </a:r>
          </a:p>
          <a:p>
            <a:pPr marL="571500" indent="-342900">
              <a:lnSpc>
                <a:spcPct val="100000"/>
              </a:lnSpc>
            </a:pPr>
            <a:r>
              <a:rPr lang="it-IT" sz="2300" dirty="0">
                <a:solidFill>
                  <a:srgbClr val="60220F"/>
                </a:solidFill>
              </a:rPr>
              <a:t>I vantaggi di uno storytelling efficace</a:t>
            </a:r>
          </a:p>
          <a:p>
            <a:pPr marL="571500" indent="-342900">
              <a:lnSpc>
                <a:spcPct val="100000"/>
              </a:lnSpc>
            </a:pPr>
            <a:r>
              <a:rPr lang="it-IT" sz="2300" dirty="0">
                <a:solidFill>
                  <a:srgbClr val="60220F"/>
                </a:solidFill>
              </a:rPr>
              <a:t>Come migliorare le vostre abilità di base nello storytelling</a:t>
            </a:r>
          </a:p>
          <a:p>
            <a:pPr marL="571500" indent="-342900">
              <a:lnSpc>
                <a:spcPct val="100000"/>
              </a:lnSpc>
            </a:pPr>
            <a:r>
              <a:rPr lang="it-IT" sz="2300" dirty="0">
                <a:solidFill>
                  <a:srgbClr val="60220F"/>
                </a:solidFill>
              </a:rPr>
              <a:t>Come usare lo storytelling per costruire relazioni</a:t>
            </a:r>
          </a:p>
          <a:p>
            <a:pPr indent="0">
              <a:lnSpc>
                <a:spcPct val="100000"/>
              </a:lnSpc>
              <a:buNone/>
            </a:pPr>
            <a:endParaRPr lang="en-IE" sz="2300" dirty="0">
              <a:solidFill>
                <a:srgbClr val="60220F"/>
              </a:solidFill>
            </a:endParaRPr>
          </a:p>
        </p:txBody>
      </p:sp>
      <p:sp>
        <p:nvSpPr>
          <p:cNvPr id="7" name="Text Placeholder 3">
            <a:extLst>
              <a:ext uri="{FF2B5EF4-FFF2-40B4-BE49-F238E27FC236}">
                <a16:creationId xmlns:a16="http://schemas.microsoft.com/office/drawing/2014/main" id="{B43B1018-9252-A050-59E5-FF89A4EF9879}"/>
              </a:ext>
            </a:extLst>
          </p:cNvPr>
          <p:cNvSpPr>
            <a:spLocks noGrp="1"/>
          </p:cNvSpPr>
          <p:nvPr>
            <p:ph type="body" sz="quarter" idx="13"/>
          </p:nvPr>
        </p:nvSpPr>
        <p:spPr>
          <a:xfrm>
            <a:off x="447675" y="309563"/>
            <a:ext cx="11329988" cy="914400"/>
          </a:xfrm>
        </p:spPr>
        <p:txBody>
          <a:bodyPr anchor="ctr"/>
          <a:lstStyle/>
          <a:p>
            <a:pPr algn="l"/>
            <a:r>
              <a:rPr lang="en-IE" b="1" dirty="0"/>
              <a:t>GUARDA – Il </a:t>
            </a:r>
            <a:r>
              <a:rPr lang="en-IE" b="1" dirty="0" err="1"/>
              <a:t>potere</a:t>
            </a:r>
            <a:r>
              <a:rPr lang="en-IE" b="1" dirty="0"/>
              <a:t> </a:t>
            </a:r>
            <a:r>
              <a:rPr lang="en-IE" b="1" dirty="0" err="1"/>
              <a:t>dello</a:t>
            </a:r>
            <a:r>
              <a:rPr lang="en-IE" b="1" dirty="0"/>
              <a:t> Storytelling…</a:t>
            </a:r>
          </a:p>
        </p:txBody>
      </p:sp>
    </p:spTree>
    <p:extLst>
      <p:ext uri="{BB962C8B-B14F-4D97-AF65-F5344CB8AC3E}">
        <p14:creationId xmlns:p14="http://schemas.microsoft.com/office/powerpoint/2010/main" val="3451345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4B71225B-A204-1549-36E0-FC7BF5D7B668}"/>
              </a:ext>
            </a:extLst>
          </p:cNvPr>
          <p:cNvSpPr>
            <a:spLocks noGrp="1"/>
          </p:cNvSpPr>
          <p:nvPr>
            <p:ph type="pic" sz="quarter" idx="15"/>
          </p:nvPr>
        </p:nvSpPr>
        <p:spPr/>
      </p:sp>
      <p:sp>
        <p:nvSpPr>
          <p:cNvPr id="4" name="Google Shape;463;p12">
            <a:extLst>
              <a:ext uri="{FF2B5EF4-FFF2-40B4-BE49-F238E27FC236}">
                <a16:creationId xmlns:a16="http://schemas.microsoft.com/office/drawing/2014/main" id="{92DAA7EE-5DAD-7F66-CBFB-64CD6CB3F226}"/>
              </a:ext>
            </a:extLst>
          </p:cNvPr>
          <p:cNvSpPr txBox="1">
            <a:spLocks noGrp="1"/>
          </p:cNvSpPr>
          <p:nvPr>
            <p:ph type="body" sz="quarter" idx="13"/>
          </p:nvPr>
        </p:nvSpPr>
        <p:spPr>
          <a:xfrm>
            <a:off x="262759" y="276438"/>
            <a:ext cx="11329988" cy="914400"/>
          </a:xfrm>
          <a:prstGeom prst="rect">
            <a:avLst/>
          </a:prstGeom>
          <a:noFill/>
          <a:ln>
            <a:noFill/>
          </a:ln>
        </p:spPr>
        <p:txBody>
          <a:bodyPr spcFirstLastPara="1" wrap="square" lIns="91425" tIns="45700" rIns="91425" bIns="45700" anchor="ctr" anchorCtr="0">
            <a:normAutofit fontScale="92500" lnSpcReduction="10000"/>
          </a:bodyPr>
          <a:lstStyle/>
          <a:p>
            <a:pPr marL="0" lvl="0" indent="0" algn="l" rtl="0">
              <a:lnSpc>
                <a:spcPct val="90000"/>
              </a:lnSpc>
              <a:spcBef>
                <a:spcPts val="0"/>
              </a:spcBef>
              <a:spcAft>
                <a:spcPts val="0"/>
              </a:spcAft>
              <a:buClr>
                <a:srgbClr val="568754"/>
              </a:buClr>
              <a:buSzPct val="100000"/>
              <a:buNone/>
            </a:pPr>
            <a:r>
              <a:rPr lang="en-US" b="1" dirty="0"/>
              <a:t>GUARDA -</a:t>
            </a:r>
            <a:r>
              <a:rPr lang="it-IT" b="1" dirty="0"/>
              <a:t> </a:t>
            </a:r>
            <a:r>
              <a:rPr lang="it-IT" dirty="0"/>
              <a:t>L'importanza della biodiversità come parte del patrimonio alimentare</a:t>
            </a:r>
            <a:endParaRPr dirty="0"/>
          </a:p>
        </p:txBody>
      </p:sp>
      <p:sp>
        <p:nvSpPr>
          <p:cNvPr id="5" name="Google Shape;460;p12">
            <a:extLst>
              <a:ext uri="{FF2B5EF4-FFF2-40B4-BE49-F238E27FC236}">
                <a16:creationId xmlns:a16="http://schemas.microsoft.com/office/drawing/2014/main" id="{237C1AEE-6CFA-3C1D-8782-FC8BCE777FFC}"/>
              </a:ext>
            </a:extLst>
          </p:cNvPr>
          <p:cNvSpPr txBox="1"/>
          <p:nvPr/>
        </p:nvSpPr>
        <p:spPr>
          <a:xfrm>
            <a:off x="7058317" y="6028979"/>
            <a:ext cx="523646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u="sng" dirty="0">
                <a:solidFill>
                  <a:schemeClr val="dk1"/>
                </a:solidFill>
                <a:latin typeface="Calibri"/>
                <a:ea typeface="Calibri"/>
                <a:cs typeface="Calibri"/>
                <a:sym typeface="Calibri"/>
                <a:hlinkClick r:id="rId3">
                  <a:extLst>
                    <a:ext uri="{A12FA001-AC4F-418D-AE19-62706E023703}">
                      <ahyp:hlinkClr xmlns:ahyp="http://schemas.microsoft.com/office/drawing/2018/hyperlinkcolor" val="tx"/>
                    </a:ext>
                  </a:extLst>
                </a:hlinkClick>
              </a:rPr>
              <a:t>Preserve Biodiversity, Preserve the Planet - YouTube</a:t>
            </a:r>
            <a:endParaRPr sz="1800" dirty="0">
              <a:solidFill>
                <a:schemeClr val="dk1"/>
              </a:solidFill>
              <a:latin typeface="Calibri"/>
              <a:ea typeface="Calibri"/>
              <a:cs typeface="Calibri"/>
              <a:sym typeface="Calibri"/>
            </a:endParaRPr>
          </a:p>
        </p:txBody>
      </p:sp>
      <p:sp>
        <p:nvSpPr>
          <p:cNvPr id="6" name="Google Shape;461;p12">
            <a:extLst>
              <a:ext uri="{FF2B5EF4-FFF2-40B4-BE49-F238E27FC236}">
                <a16:creationId xmlns:a16="http://schemas.microsoft.com/office/drawing/2014/main" id="{3BCE5673-EEBE-A28E-5BE1-8356BFE04726}"/>
              </a:ext>
            </a:extLst>
          </p:cNvPr>
          <p:cNvSpPr txBox="1"/>
          <p:nvPr/>
        </p:nvSpPr>
        <p:spPr>
          <a:xfrm>
            <a:off x="303270" y="2261390"/>
            <a:ext cx="4870925" cy="45242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2400" b="0" i="0" u="sng" dirty="0">
                <a:solidFill>
                  <a:srgbClr val="60220F"/>
                </a:solidFill>
                <a:ea typeface="Raleway"/>
                <a:cs typeface="Raleway"/>
                <a:sym typeface="Raleway"/>
                <a:hlinkClick r:id="rId4">
                  <a:extLst>
                    <a:ext uri="{A12FA001-AC4F-418D-AE19-62706E023703}">
                      <ahyp:hlinkClr xmlns:ahyp="http://schemas.microsoft.com/office/drawing/2018/hyperlinkcolor" val="tx"/>
                    </a:ext>
                  </a:extLst>
                </a:hlinkClick>
              </a:rPr>
              <a:t>Slow Food</a:t>
            </a:r>
            <a:r>
              <a:rPr lang="en-US" sz="2400" b="0" i="0" u="sng" dirty="0">
                <a:solidFill>
                  <a:srgbClr val="60220F"/>
                </a:solidFill>
                <a:ea typeface="Raleway"/>
                <a:cs typeface="Raleway"/>
                <a:sym typeface="Raleway"/>
              </a:rPr>
              <a:t> </a:t>
            </a:r>
            <a:r>
              <a:rPr lang="it-IT" sz="2400" b="0" i="0" dirty="0">
                <a:solidFill>
                  <a:srgbClr val="60220F"/>
                </a:solidFill>
                <a:ea typeface="Raleway"/>
                <a:cs typeface="Raleway"/>
                <a:sym typeface="Raleway"/>
              </a:rPr>
              <a:t>sta mettendo in atto progetti per proteggere la biodiversità in tutto il mondo. </a:t>
            </a:r>
          </a:p>
          <a:p>
            <a:pPr marL="0" marR="0" lvl="0" indent="0" algn="l" rtl="0">
              <a:spcBef>
                <a:spcPts val="0"/>
              </a:spcBef>
              <a:spcAft>
                <a:spcPts val="0"/>
              </a:spcAft>
              <a:buNone/>
            </a:pPr>
            <a:endParaRPr lang="it-IT" sz="2400" b="0" i="0" dirty="0">
              <a:solidFill>
                <a:srgbClr val="60220F"/>
              </a:solidFill>
              <a:ea typeface="Raleway"/>
              <a:cs typeface="Raleway"/>
              <a:sym typeface="Raleway"/>
            </a:endParaRPr>
          </a:p>
          <a:p>
            <a:pPr marL="0" marR="0" lvl="0" indent="0" algn="l" rtl="0">
              <a:spcBef>
                <a:spcPts val="0"/>
              </a:spcBef>
              <a:spcAft>
                <a:spcPts val="0"/>
              </a:spcAft>
              <a:buNone/>
            </a:pPr>
            <a:r>
              <a:rPr lang="it-IT" sz="2400" b="0" i="0" dirty="0">
                <a:solidFill>
                  <a:srgbClr val="60220F"/>
                </a:solidFill>
                <a:ea typeface="Raleway"/>
                <a:cs typeface="Raleway"/>
                <a:sym typeface="Raleway"/>
              </a:rPr>
              <a:t>Slow Food ha creato l'Arca del Gusto, che raccoglie piante, animali e prodotti alimentari (pani, formaggi, salumi...) a rischio di estinzione che appartengono alla cultura, alla storia e alle tradizioni delle comunità di tutto il mondo.</a:t>
            </a:r>
          </a:p>
          <a:p>
            <a:pPr marL="0" marR="0" lvl="0" indent="0" algn="l" rtl="0">
              <a:spcBef>
                <a:spcPts val="0"/>
              </a:spcBef>
              <a:spcAft>
                <a:spcPts val="0"/>
              </a:spcAft>
              <a:buNone/>
            </a:pPr>
            <a:endParaRPr sz="2400" dirty="0">
              <a:solidFill>
                <a:srgbClr val="60220F"/>
              </a:solidFill>
              <a:ea typeface="Raleway"/>
              <a:cs typeface="Raleway"/>
              <a:sym typeface="Raleway"/>
            </a:endParaRPr>
          </a:p>
        </p:txBody>
      </p:sp>
      <p:pic>
        <p:nvPicPr>
          <p:cNvPr id="7" name="Online Media 6" title="Preserve Biodiversity, Preserve the Planet">
            <a:hlinkClick r:id="" action="ppaction://media"/>
            <a:extLst>
              <a:ext uri="{FF2B5EF4-FFF2-40B4-BE49-F238E27FC236}">
                <a16:creationId xmlns:a16="http://schemas.microsoft.com/office/drawing/2014/main" id="{3FB3B78B-C6FA-F496-49E9-023348934439}"/>
              </a:ext>
            </a:extLst>
          </p:cNvPr>
          <p:cNvPicPr>
            <a:picLocks noRot="1" noChangeAspect="1"/>
          </p:cNvPicPr>
          <p:nvPr>
            <a:videoFile r:link="rId1"/>
          </p:nvPr>
        </p:nvPicPr>
        <p:blipFill>
          <a:blip r:embed="rId5"/>
          <a:stretch>
            <a:fillRect/>
          </a:stretch>
        </p:blipFill>
        <p:spPr>
          <a:xfrm>
            <a:off x="5422752" y="1979698"/>
            <a:ext cx="5665788" cy="3576968"/>
          </a:xfrm>
          <a:prstGeom prst="rect">
            <a:avLst/>
          </a:prstGeom>
        </p:spPr>
      </p:pic>
      <p:sp>
        <p:nvSpPr>
          <p:cNvPr id="8" name="Google Shape;462;p12">
            <a:extLst>
              <a:ext uri="{FF2B5EF4-FFF2-40B4-BE49-F238E27FC236}">
                <a16:creationId xmlns:a16="http://schemas.microsoft.com/office/drawing/2014/main" id="{8D09CF46-1D32-CB40-41A4-CDAFD621FB5A}"/>
              </a:ext>
            </a:extLst>
          </p:cNvPr>
          <p:cNvSpPr/>
          <p:nvPr/>
        </p:nvSpPr>
        <p:spPr>
          <a:xfrm>
            <a:off x="10890500" y="1190351"/>
            <a:ext cx="1216152" cy="822960"/>
          </a:xfrm>
          <a:prstGeom prst="rect">
            <a:avLst/>
          </a:prstGeom>
          <a:solidFill>
            <a:srgbClr val="F0985E"/>
          </a:solidFill>
          <a:ln w="12700" cap="flat" cmpd="sng">
            <a:solidFill>
              <a:srgbClr val="F0985E"/>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dirty="0">
                <a:solidFill>
                  <a:schemeClr val="lt1"/>
                </a:solidFill>
                <a:latin typeface="Calibri"/>
                <a:ea typeface="Calibri"/>
                <a:cs typeface="Calibri"/>
                <a:sym typeface="Calibri"/>
              </a:rPr>
              <a:t>GUARDA QUESTO</a:t>
            </a:r>
            <a:endParaRPr sz="2000" b="1" dirty="0">
              <a:solidFill>
                <a:schemeClr val="lt1"/>
              </a:solidFill>
              <a:latin typeface="Calibri"/>
              <a:ea typeface="Calibri"/>
              <a:cs typeface="Calibri"/>
              <a:sym typeface="Calibri"/>
            </a:endParaRPr>
          </a:p>
        </p:txBody>
      </p:sp>
      <p:sp>
        <p:nvSpPr>
          <p:cNvPr id="3" name="CasellaDiTesto 2">
            <a:extLst>
              <a:ext uri="{FF2B5EF4-FFF2-40B4-BE49-F238E27FC236}">
                <a16:creationId xmlns:a16="http://schemas.microsoft.com/office/drawing/2014/main" id="{8F896F24-5810-40C6-BA4D-941E81D61547}"/>
              </a:ext>
            </a:extLst>
          </p:cNvPr>
          <p:cNvSpPr txBox="1"/>
          <p:nvPr/>
        </p:nvSpPr>
        <p:spPr>
          <a:xfrm>
            <a:off x="262758" y="1912201"/>
            <a:ext cx="4697169" cy="461665"/>
          </a:xfrm>
          <a:prstGeom prst="rect">
            <a:avLst/>
          </a:prstGeom>
          <a:noFill/>
        </p:spPr>
        <p:txBody>
          <a:bodyPr wrap="square" rtlCol="0">
            <a:spAutoFit/>
          </a:bodyPr>
          <a:lstStyle/>
          <a:p>
            <a:r>
              <a:rPr lang="it-IT" sz="2400" dirty="0">
                <a:solidFill>
                  <a:srgbClr val="60220F"/>
                </a:solidFill>
              </a:rPr>
              <a:t>Questo breve video spiega perché</a:t>
            </a:r>
          </a:p>
        </p:txBody>
      </p:sp>
    </p:spTree>
    <p:extLst>
      <p:ext uri="{BB962C8B-B14F-4D97-AF65-F5344CB8AC3E}">
        <p14:creationId xmlns:p14="http://schemas.microsoft.com/office/powerpoint/2010/main" val="1822673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7"/>
                </p:tgtEl>
              </p:cMediaNode>
            </p:video>
            <p:seq concurrent="1" nextAc="seek">
              <p:cTn id="8" restart="whenNotActive" fill="hold" evtFilter="cancelBubble" nodeType="interactiveSeq">
                <p:stCondLst>
                  <p:cond evt="onClick" delay="0">
                    <p:tgtEl>
                      <p:spTgt spid="7"/>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7"/>
                                        </p:tgtEl>
                                      </p:cBhvr>
                                    </p:cmd>
                                  </p:childTnLst>
                                </p:cTn>
                              </p:par>
                            </p:childTnLst>
                          </p:cTn>
                        </p:par>
                      </p:childTnLst>
                    </p:cTn>
                  </p:par>
                </p:childTnLst>
              </p:cTn>
              <p:nextCondLst>
                <p:cond evt="onClick" delay="0">
                  <p:tgtEl>
                    <p:spTgt spid="7"/>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Freshly picked carrots in soil">
            <a:extLst>
              <a:ext uri="{FF2B5EF4-FFF2-40B4-BE49-F238E27FC236}">
                <a16:creationId xmlns:a16="http://schemas.microsoft.com/office/drawing/2014/main" id="{74F4A3BD-65DD-DC3D-FCE5-C48DC0BAC834}"/>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r="5680"/>
          <a:stretch/>
        </p:blipFill>
        <p:spPr>
          <a:xfrm>
            <a:off x="7340026" y="0"/>
            <a:ext cx="4851974" cy="6858000"/>
          </a:xfrm>
        </p:spPr>
      </p:pic>
      <p:sp>
        <p:nvSpPr>
          <p:cNvPr id="4" name="Text Placeholder 3">
            <a:extLst>
              <a:ext uri="{FF2B5EF4-FFF2-40B4-BE49-F238E27FC236}">
                <a16:creationId xmlns:a16="http://schemas.microsoft.com/office/drawing/2014/main" id="{2EF3BE60-2102-A554-4F8C-6DFA9D453CD6}"/>
              </a:ext>
            </a:extLst>
          </p:cNvPr>
          <p:cNvSpPr>
            <a:spLocks noGrp="1"/>
          </p:cNvSpPr>
          <p:nvPr>
            <p:ph type="body" sz="quarter" idx="18"/>
          </p:nvPr>
        </p:nvSpPr>
        <p:spPr/>
        <p:txBody>
          <a:bodyPr anchor="ctr"/>
          <a:lstStyle/>
          <a:p>
            <a:r>
              <a:rPr lang="it-IT" dirty="0"/>
              <a:t>Creare la storia del marchio </a:t>
            </a:r>
            <a:r>
              <a:rPr lang="en-IE" dirty="0"/>
              <a:t>…</a:t>
            </a:r>
          </a:p>
        </p:txBody>
      </p:sp>
      <p:sp>
        <p:nvSpPr>
          <p:cNvPr id="5" name="Text Placeholder 4">
            <a:extLst>
              <a:ext uri="{FF2B5EF4-FFF2-40B4-BE49-F238E27FC236}">
                <a16:creationId xmlns:a16="http://schemas.microsoft.com/office/drawing/2014/main" id="{C13DD798-49CB-4225-942D-8D0A5894EE08}"/>
              </a:ext>
            </a:extLst>
          </p:cNvPr>
          <p:cNvSpPr txBox="1">
            <a:spLocks noGrp="1"/>
          </p:cNvSpPr>
          <p:nvPr>
            <p:ph type="body" sz="quarter" idx="16"/>
          </p:nvPr>
        </p:nvSpPr>
        <p:spPr>
          <a:xfrm>
            <a:off x="447675" y="2066925"/>
            <a:ext cx="6481763" cy="3212161"/>
          </a:xfrm>
          <a:prstGeom prst="rect">
            <a:avLst/>
          </a:prstGeom>
          <a:noFill/>
        </p:spPr>
        <p:txBody>
          <a:bodyPr wrap="square">
            <a:spAutoFit/>
          </a:bodyPr>
          <a:lstStyle/>
          <a:p>
            <a:r>
              <a:rPr lang="it-IT" sz="2400" dirty="0"/>
              <a:t>Un'immagine o una percezione è fatta di fatti, sentimenti e interpretazioni, da tutto ciò che fate... ogni elemento della vostra produzione o della vostra azienda agricola, dai vecchi metodi di coltivazione e orticoltura, a come li avete appresi, alle colture o razze che coltivate, a dove vi rifornite, al modo in cui preparate e presentate il vostro "prodotto", fino ai metodi di distribuzione.</a:t>
            </a:r>
          </a:p>
          <a:p>
            <a:endParaRPr lang="en-US" sz="2400" dirty="0"/>
          </a:p>
        </p:txBody>
      </p:sp>
      <p:sp>
        <p:nvSpPr>
          <p:cNvPr id="6" name="Text Placeholder 2">
            <a:extLst>
              <a:ext uri="{FF2B5EF4-FFF2-40B4-BE49-F238E27FC236}">
                <a16:creationId xmlns:a16="http://schemas.microsoft.com/office/drawing/2014/main" id="{12C9F9C3-B788-D5B6-AC58-CF5433C26364}"/>
              </a:ext>
            </a:extLst>
          </p:cNvPr>
          <p:cNvSpPr txBox="1">
            <a:spLocks/>
          </p:cNvSpPr>
          <p:nvPr/>
        </p:nvSpPr>
        <p:spPr>
          <a:xfrm>
            <a:off x="98612" y="4852338"/>
            <a:ext cx="7241414" cy="2934730"/>
          </a:xfrm>
          <a:prstGeom prst="rect">
            <a:avLst/>
          </a:prstGeom>
        </p:spPr>
        <p:txBody>
          <a:bodyPr>
            <a:no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gn="ctr">
              <a:lnSpc>
                <a:spcPct val="100000"/>
              </a:lnSpc>
              <a:buNone/>
            </a:pPr>
            <a:r>
              <a:rPr lang="it-IT" sz="2400" b="1" dirty="0">
                <a:solidFill>
                  <a:srgbClr val="A23B23"/>
                </a:solidFill>
              </a:rPr>
              <a:t>La vostra storia non è solo ciò che raccontate alle persone, ma anche ciò che esse credono di voi in base ai segnali o ai messaggi che i vostri prodotti o servizi ed esperienze trasmettono. </a:t>
            </a:r>
          </a:p>
          <a:p>
            <a:pPr marL="0" indent="0" algn="ctr">
              <a:lnSpc>
                <a:spcPct val="100000"/>
              </a:lnSpc>
              <a:buNone/>
            </a:pPr>
            <a:endParaRPr lang="en-GB" sz="2400" b="1" dirty="0">
              <a:solidFill>
                <a:srgbClr val="A23B23"/>
              </a:solidFill>
            </a:endParaRPr>
          </a:p>
        </p:txBody>
      </p:sp>
    </p:spTree>
    <p:extLst>
      <p:ext uri="{BB962C8B-B14F-4D97-AF65-F5344CB8AC3E}">
        <p14:creationId xmlns:p14="http://schemas.microsoft.com/office/powerpoint/2010/main" val="163917759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descr="Greengrocer at outdoor market stall with vegetables, selling green onions to woman">
            <a:extLst>
              <a:ext uri="{FF2B5EF4-FFF2-40B4-BE49-F238E27FC236}">
                <a16:creationId xmlns:a16="http://schemas.microsoft.com/office/drawing/2014/main" id="{084FE5CD-F2C2-2E28-AD9E-7CB370675F76}"/>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l="8519" r="8519"/>
          <a:stretch>
            <a:fillRect/>
          </a:stretch>
        </p:blipFill>
        <p:spPr/>
      </p:pic>
      <p:sp>
        <p:nvSpPr>
          <p:cNvPr id="3" name="Text Placeholder 2">
            <a:extLst>
              <a:ext uri="{FF2B5EF4-FFF2-40B4-BE49-F238E27FC236}">
                <a16:creationId xmlns:a16="http://schemas.microsoft.com/office/drawing/2014/main" id="{6EE542E2-B840-C550-B5C3-007E5A280528}"/>
              </a:ext>
            </a:extLst>
          </p:cNvPr>
          <p:cNvSpPr>
            <a:spLocks noGrp="1"/>
          </p:cNvSpPr>
          <p:nvPr>
            <p:ph type="body" sz="quarter" idx="18"/>
          </p:nvPr>
        </p:nvSpPr>
        <p:spPr>
          <a:xfrm>
            <a:off x="152400" y="937021"/>
            <a:ext cx="3272118" cy="4513521"/>
          </a:xfrm>
        </p:spPr>
        <p:txBody>
          <a:bodyPr>
            <a:noAutofit/>
          </a:bodyPr>
          <a:lstStyle/>
          <a:p>
            <a:r>
              <a:rPr lang="it-IT" sz="2400" b="0" dirty="0"/>
              <a:t>Avete capito e dato valore al passato... ora volete venderlo... quindi è importante raccontare ai vostri clienti la storia di come siete arrivati fin qui e di ciò che avete realizzato, coinvolgendoli nel viaggio!</a:t>
            </a:r>
          </a:p>
          <a:p>
            <a:endParaRPr lang="en-IE" sz="2400" b="0" dirty="0"/>
          </a:p>
        </p:txBody>
      </p:sp>
    </p:spTree>
    <p:extLst>
      <p:ext uri="{BB962C8B-B14F-4D97-AF65-F5344CB8AC3E}">
        <p14:creationId xmlns:p14="http://schemas.microsoft.com/office/powerpoint/2010/main" val="331633415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 name="Flowchart: Connector 78">
            <a:extLst>
              <a:ext uri="{FF2B5EF4-FFF2-40B4-BE49-F238E27FC236}">
                <a16:creationId xmlns:a16="http://schemas.microsoft.com/office/drawing/2014/main" id="{A171602B-7EA1-764E-967B-C5A75162A020}"/>
              </a:ext>
            </a:extLst>
          </p:cNvPr>
          <p:cNvSpPr/>
          <p:nvPr/>
        </p:nvSpPr>
        <p:spPr>
          <a:xfrm>
            <a:off x="6137042" y="2719824"/>
            <a:ext cx="209979" cy="170977"/>
          </a:xfrm>
          <a:prstGeom prst="flowChartConnector">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 name="Text Placeholder 2">
            <a:extLst>
              <a:ext uri="{FF2B5EF4-FFF2-40B4-BE49-F238E27FC236}">
                <a16:creationId xmlns:a16="http://schemas.microsoft.com/office/drawing/2014/main" id="{B9577404-A939-7EAA-8B18-2743DDCD358C}"/>
              </a:ext>
            </a:extLst>
          </p:cNvPr>
          <p:cNvSpPr>
            <a:spLocks noGrp="1"/>
          </p:cNvSpPr>
          <p:nvPr>
            <p:ph type="body" sz="quarter" idx="18"/>
          </p:nvPr>
        </p:nvSpPr>
        <p:spPr/>
        <p:txBody>
          <a:bodyPr>
            <a:normAutofit fontScale="92500"/>
          </a:bodyPr>
          <a:lstStyle/>
          <a:p>
            <a:r>
              <a:rPr lang="it-IT" b="1" dirty="0"/>
              <a:t>Iniziare con la storia personale: </a:t>
            </a:r>
            <a:r>
              <a:rPr lang="it-IT" dirty="0"/>
              <a:t>La storia vostra e della vostra regione.</a:t>
            </a:r>
          </a:p>
          <a:p>
            <a:endParaRPr lang="en-IE" dirty="0"/>
          </a:p>
        </p:txBody>
      </p:sp>
      <p:sp>
        <p:nvSpPr>
          <p:cNvPr id="4" name="Text Placeholder 3">
            <a:extLst>
              <a:ext uri="{FF2B5EF4-FFF2-40B4-BE49-F238E27FC236}">
                <a16:creationId xmlns:a16="http://schemas.microsoft.com/office/drawing/2014/main" id="{09F62F71-B241-3A9C-218A-07AEFD1FDA14}"/>
              </a:ext>
            </a:extLst>
          </p:cNvPr>
          <p:cNvSpPr>
            <a:spLocks noGrp="1"/>
          </p:cNvSpPr>
          <p:nvPr>
            <p:ph type="body" sz="quarter" idx="29"/>
          </p:nvPr>
        </p:nvSpPr>
        <p:spPr>
          <a:xfrm>
            <a:off x="2552229" y="4048018"/>
            <a:ext cx="1902461" cy="2254169"/>
          </a:xfrm>
        </p:spPr>
        <p:txBody>
          <a:bodyPr>
            <a:normAutofit fontScale="92500" lnSpcReduction="20000"/>
          </a:bodyPr>
          <a:lstStyle/>
          <a:p>
            <a:r>
              <a:rPr lang="it-IT" b="1" dirty="0"/>
              <a:t>La storia della vostra passione: </a:t>
            </a:r>
            <a:r>
              <a:rPr lang="it-IT" dirty="0"/>
              <a:t>Cosa vi piace del passato, delle pratiche e dei prodotti, dell'esperienza.</a:t>
            </a:r>
          </a:p>
          <a:p>
            <a:endParaRPr lang="en-IE" dirty="0"/>
          </a:p>
        </p:txBody>
      </p:sp>
      <p:sp>
        <p:nvSpPr>
          <p:cNvPr id="5" name="Text Placeholder 4">
            <a:extLst>
              <a:ext uri="{FF2B5EF4-FFF2-40B4-BE49-F238E27FC236}">
                <a16:creationId xmlns:a16="http://schemas.microsoft.com/office/drawing/2014/main" id="{46AACA0D-0621-B7FB-0D02-CDD0A32AA75A}"/>
              </a:ext>
            </a:extLst>
          </p:cNvPr>
          <p:cNvSpPr>
            <a:spLocks noGrp="1"/>
          </p:cNvSpPr>
          <p:nvPr>
            <p:ph type="body" sz="quarter" idx="30"/>
          </p:nvPr>
        </p:nvSpPr>
        <p:spPr>
          <a:xfrm>
            <a:off x="5127812" y="4053300"/>
            <a:ext cx="1854023" cy="2254168"/>
          </a:xfrm>
        </p:spPr>
        <p:txBody>
          <a:bodyPr>
            <a:normAutofit fontScale="92500"/>
          </a:bodyPr>
          <a:lstStyle/>
          <a:p>
            <a:r>
              <a:rPr lang="it-IT" b="1" dirty="0"/>
              <a:t>La storia della personalità: </a:t>
            </a:r>
            <a:r>
              <a:rPr lang="it-IT" dirty="0"/>
              <a:t>Qual è l'esperienza del cliente davanti a loro.</a:t>
            </a:r>
          </a:p>
          <a:p>
            <a:endParaRPr lang="en-IE" dirty="0"/>
          </a:p>
        </p:txBody>
      </p:sp>
      <p:sp>
        <p:nvSpPr>
          <p:cNvPr id="6" name="Text Placeholder 5">
            <a:extLst>
              <a:ext uri="{FF2B5EF4-FFF2-40B4-BE49-F238E27FC236}">
                <a16:creationId xmlns:a16="http://schemas.microsoft.com/office/drawing/2014/main" id="{D09B8B04-634B-349F-9E75-C43E9E32F54B}"/>
              </a:ext>
            </a:extLst>
          </p:cNvPr>
          <p:cNvSpPr>
            <a:spLocks noGrp="1"/>
          </p:cNvSpPr>
          <p:nvPr>
            <p:ph type="body" sz="quarter" idx="31"/>
          </p:nvPr>
        </p:nvSpPr>
        <p:spPr>
          <a:xfrm>
            <a:off x="7654957" y="4076310"/>
            <a:ext cx="1854023" cy="2033136"/>
          </a:xfrm>
        </p:spPr>
        <p:txBody>
          <a:bodyPr>
            <a:normAutofit lnSpcReduction="10000"/>
          </a:bodyPr>
          <a:lstStyle/>
          <a:p>
            <a:r>
              <a:rPr lang="it-IT" b="1" dirty="0"/>
              <a:t>La storia del cliente: </a:t>
            </a:r>
            <a:r>
              <a:rPr lang="it-IT" dirty="0"/>
              <a:t>Cosa dicono gli altri clienti delle vostre offerte?</a:t>
            </a:r>
          </a:p>
          <a:p>
            <a:endParaRPr lang="en-IE" dirty="0"/>
          </a:p>
        </p:txBody>
      </p:sp>
      <p:sp>
        <p:nvSpPr>
          <p:cNvPr id="7" name="Text Placeholder 6">
            <a:extLst>
              <a:ext uri="{FF2B5EF4-FFF2-40B4-BE49-F238E27FC236}">
                <a16:creationId xmlns:a16="http://schemas.microsoft.com/office/drawing/2014/main" id="{397EF305-3B52-570A-91A0-D3D6738CADA4}"/>
              </a:ext>
            </a:extLst>
          </p:cNvPr>
          <p:cNvSpPr>
            <a:spLocks noGrp="1"/>
          </p:cNvSpPr>
          <p:nvPr>
            <p:ph type="body" sz="quarter" idx="32"/>
          </p:nvPr>
        </p:nvSpPr>
        <p:spPr>
          <a:xfrm>
            <a:off x="10085226" y="4053300"/>
            <a:ext cx="1854023" cy="2804699"/>
          </a:xfrm>
        </p:spPr>
        <p:txBody>
          <a:bodyPr>
            <a:normAutofit/>
          </a:bodyPr>
          <a:lstStyle/>
          <a:p>
            <a:r>
              <a:rPr lang="it-IT" b="1" dirty="0"/>
              <a:t>Mettere insieme tutti gli elementi della storia</a:t>
            </a:r>
          </a:p>
          <a:p>
            <a:endParaRPr lang="en-IE" dirty="0"/>
          </a:p>
        </p:txBody>
      </p:sp>
      <p:sp>
        <p:nvSpPr>
          <p:cNvPr id="8" name="Text Placeholder 4">
            <a:extLst>
              <a:ext uri="{FF2B5EF4-FFF2-40B4-BE49-F238E27FC236}">
                <a16:creationId xmlns:a16="http://schemas.microsoft.com/office/drawing/2014/main" id="{402976A1-C1A1-EAF4-753B-78D57B7A0364}"/>
              </a:ext>
            </a:extLst>
          </p:cNvPr>
          <p:cNvSpPr>
            <a:spLocks noGrp="1"/>
          </p:cNvSpPr>
          <p:nvPr>
            <p:ph type="body" sz="quarter" idx="28"/>
          </p:nvPr>
        </p:nvSpPr>
        <p:spPr>
          <a:xfrm>
            <a:off x="447675" y="309563"/>
            <a:ext cx="11096625" cy="1211262"/>
          </a:xfrm>
        </p:spPr>
        <p:txBody>
          <a:bodyPr anchor="ctr"/>
          <a:lstStyle/>
          <a:p>
            <a:r>
              <a:rPr lang="en-IE" b="1" dirty="0" err="1"/>
              <a:t>Elementi</a:t>
            </a:r>
            <a:r>
              <a:rPr lang="en-IE" b="1" dirty="0"/>
              <a:t> </a:t>
            </a:r>
            <a:r>
              <a:rPr lang="en-IE" b="1" dirty="0" err="1"/>
              <a:t>che</a:t>
            </a:r>
            <a:r>
              <a:rPr lang="en-IE" b="1" dirty="0"/>
              <a:t> </a:t>
            </a:r>
            <a:r>
              <a:rPr lang="en-IE" b="1" dirty="0" err="1"/>
              <a:t>creano</a:t>
            </a:r>
            <a:r>
              <a:rPr lang="en-IE" b="1" dirty="0"/>
              <a:t> la </a:t>
            </a:r>
            <a:r>
              <a:rPr lang="en-IE" b="1" dirty="0" err="1"/>
              <a:t>storia</a:t>
            </a:r>
            <a:r>
              <a:rPr lang="en-IE" b="1" dirty="0"/>
              <a:t> del brand …</a:t>
            </a:r>
          </a:p>
        </p:txBody>
      </p:sp>
      <p:grpSp>
        <p:nvGrpSpPr>
          <p:cNvPr id="9" name="Group 8">
            <a:extLst>
              <a:ext uri="{FF2B5EF4-FFF2-40B4-BE49-F238E27FC236}">
                <a16:creationId xmlns:a16="http://schemas.microsoft.com/office/drawing/2014/main" id="{F4B027FA-CFEF-82BF-E2EB-FF6F227221B5}"/>
              </a:ext>
            </a:extLst>
          </p:cNvPr>
          <p:cNvGrpSpPr/>
          <p:nvPr/>
        </p:nvGrpSpPr>
        <p:grpSpPr>
          <a:xfrm>
            <a:off x="608473" y="2422727"/>
            <a:ext cx="1011141" cy="1013527"/>
            <a:chOff x="5700273" y="5386353"/>
            <a:chExt cx="766016" cy="767823"/>
          </a:xfrm>
        </p:grpSpPr>
        <p:grpSp>
          <p:nvGrpSpPr>
            <p:cNvPr id="10" name="Graphic 2">
              <a:extLst>
                <a:ext uri="{FF2B5EF4-FFF2-40B4-BE49-F238E27FC236}">
                  <a16:creationId xmlns:a16="http://schemas.microsoft.com/office/drawing/2014/main" id="{6CB7FE36-0920-2E1E-25EA-44678EA13CE6}"/>
                </a:ext>
              </a:extLst>
            </p:cNvPr>
            <p:cNvGrpSpPr/>
            <p:nvPr/>
          </p:nvGrpSpPr>
          <p:grpSpPr>
            <a:xfrm>
              <a:off x="5844804" y="5531788"/>
              <a:ext cx="476953" cy="420947"/>
              <a:chOff x="5844804" y="5531788"/>
              <a:chExt cx="476953" cy="420947"/>
            </a:xfrm>
            <a:solidFill>
              <a:srgbClr val="60A9DD"/>
            </a:solidFill>
          </p:grpSpPr>
          <p:sp>
            <p:nvSpPr>
              <p:cNvPr id="26" name="Freeform 352">
                <a:extLst>
                  <a:ext uri="{FF2B5EF4-FFF2-40B4-BE49-F238E27FC236}">
                    <a16:creationId xmlns:a16="http://schemas.microsoft.com/office/drawing/2014/main" id="{EB20CDBE-E9A6-71E8-9C33-611B86D34B4A}"/>
                  </a:ext>
                </a:extLst>
              </p:cNvPr>
              <p:cNvSpPr/>
              <p:nvPr/>
            </p:nvSpPr>
            <p:spPr>
              <a:xfrm>
                <a:off x="5844804" y="5531788"/>
                <a:ext cx="238476" cy="420044"/>
              </a:xfrm>
              <a:custGeom>
                <a:avLst/>
                <a:gdLst>
                  <a:gd name="connsiteX0" fmla="*/ 238477 w 238476"/>
                  <a:gd name="connsiteY0" fmla="*/ 55102 h 420044"/>
                  <a:gd name="connsiteX1" fmla="*/ 238477 w 238476"/>
                  <a:gd name="connsiteY1" fmla="*/ 420044 h 420044"/>
                  <a:gd name="connsiteX2" fmla="*/ 133691 w 238476"/>
                  <a:gd name="connsiteY2" fmla="*/ 381201 h 420044"/>
                  <a:gd name="connsiteX3" fmla="*/ 0 w 238476"/>
                  <a:gd name="connsiteY3" fmla="*/ 368555 h 420044"/>
                  <a:gd name="connsiteX4" fmla="*/ 0 w 238476"/>
                  <a:gd name="connsiteY4" fmla="*/ 304419 h 420044"/>
                  <a:gd name="connsiteX5" fmla="*/ 23486 w 238476"/>
                  <a:gd name="connsiteY5" fmla="*/ 282739 h 420044"/>
                  <a:gd name="connsiteX6" fmla="*/ 24390 w 238476"/>
                  <a:gd name="connsiteY6" fmla="*/ 280933 h 420044"/>
                  <a:gd name="connsiteX7" fmla="*/ 37940 w 238476"/>
                  <a:gd name="connsiteY7" fmla="*/ 173437 h 420044"/>
                  <a:gd name="connsiteX8" fmla="*/ 29809 w 238476"/>
                  <a:gd name="connsiteY8" fmla="*/ 167114 h 420044"/>
                  <a:gd name="connsiteX9" fmla="*/ 19873 w 238476"/>
                  <a:gd name="connsiteY9" fmla="*/ 169824 h 420044"/>
                  <a:gd name="connsiteX10" fmla="*/ 0 w 238476"/>
                  <a:gd name="connsiteY10" fmla="*/ 186084 h 420044"/>
                  <a:gd name="connsiteX11" fmla="*/ 0 w 238476"/>
                  <a:gd name="connsiteY11" fmla="*/ 0 h 420044"/>
                  <a:gd name="connsiteX12" fmla="*/ 128272 w 238476"/>
                  <a:gd name="connsiteY12" fmla="*/ 11743 h 4200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38476" h="420044">
                    <a:moveTo>
                      <a:pt x="238477" y="55102"/>
                    </a:moveTo>
                    <a:lnTo>
                      <a:pt x="238477" y="420044"/>
                    </a:lnTo>
                    <a:cubicBezTo>
                      <a:pt x="205054" y="402881"/>
                      <a:pt x="170728" y="389331"/>
                      <a:pt x="133691" y="381201"/>
                    </a:cubicBezTo>
                    <a:cubicBezTo>
                      <a:pt x="89429" y="370362"/>
                      <a:pt x="32520" y="368555"/>
                      <a:pt x="0" y="368555"/>
                    </a:cubicBezTo>
                    <a:lnTo>
                      <a:pt x="0" y="304419"/>
                    </a:lnTo>
                    <a:lnTo>
                      <a:pt x="23486" y="282739"/>
                    </a:lnTo>
                    <a:cubicBezTo>
                      <a:pt x="23486" y="282739"/>
                      <a:pt x="24390" y="281836"/>
                      <a:pt x="24390" y="280933"/>
                    </a:cubicBezTo>
                    <a:cubicBezTo>
                      <a:pt x="64136" y="228540"/>
                      <a:pt x="38843" y="175245"/>
                      <a:pt x="37940" y="173437"/>
                    </a:cubicBezTo>
                    <a:cubicBezTo>
                      <a:pt x="36133" y="169824"/>
                      <a:pt x="33423" y="168018"/>
                      <a:pt x="29809" y="167114"/>
                    </a:cubicBezTo>
                    <a:cubicBezTo>
                      <a:pt x="26196" y="166211"/>
                      <a:pt x="22583" y="167114"/>
                      <a:pt x="19873" y="169824"/>
                    </a:cubicBezTo>
                    <a:lnTo>
                      <a:pt x="0" y="186084"/>
                    </a:lnTo>
                    <a:lnTo>
                      <a:pt x="0" y="0"/>
                    </a:lnTo>
                    <a:cubicBezTo>
                      <a:pt x="31616" y="0"/>
                      <a:pt x="86719" y="1806"/>
                      <a:pt x="128272" y="11743"/>
                    </a:cubicBezTo>
                  </a:path>
                </a:pathLst>
              </a:custGeom>
              <a:solidFill>
                <a:srgbClr val="6D6A3A"/>
              </a:solidFill>
              <a:ln w="9028" cap="flat">
                <a:noFill/>
                <a:prstDash val="solid"/>
                <a:miter/>
              </a:ln>
            </p:spPr>
            <p:txBody>
              <a:bodyPr rtlCol="0" anchor="ctr"/>
              <a:lstStyle/>
              <a:p>
                <a:endParaRPr lang="en-US">
                  <a:solidFill>
                    <a:srgbClr val="6D6A3A"/>
                  </a:solidFill>
                </a:endParaRPr>
              </a:p>
            </p:txBody>
          </p:sp>
          <p:sp>
            <p:nvSpPr>
              <p:cNvPr id="27" name="Freeform 353">
                <a:extLst>
                  <a:ext uri="{FF2B5EF4-FFF2-40B4-BE49-F238E27FC236}">
                    <a16:creationId xmlns:a16="http://schemas.microsoft.com/office/drawing/2014/main" id="{4D8E49E3-617A-5C71-44F8-5F9E322044DE}"/>
                  </a:ext>
                </a:extLst>
              </p:cNvPr>
              <p:cNvSpPr/>
              <p:nvPr/>
            </p:nvSpPr>
            <p:spPr>
              <a:xfrm>
                <a:off x="6102251" y="5533101"/>
                <a:ext cx="219507" cy="419634"/>
              </a:xfrm>
              <a:custGeom>
                <a:avLst/>
                <a:gdLst>
                  <a:gd name="connsiteX0" fmla="*/ 187891 w 219507"/>
                  <a:gd name="connsiteY0" fmla="*/ 168511 h 419634"/>
                  <a:gd name="connsiteX1" fmla="*/ 179761 w 219507"/>
                  <a:gd name="connsiteY1" fmla="*/ 174835 h 419634"/>
                  <a:gd name="connsiteX2" fmla="*/ 193311 w 219507"/>
                  <a:gd name="connsiteY2" fmla="*/ 282330 h 419634"/>
                  <a:gd name="connsiteX3" fmla="*/ 195117 w 219507"/>
                  <a:gd name="connsiteY3" fmla="*/ 284136 h 419634"/>
                  <a:gd name="connsiteX4" fmla="*/ 219507 w 219507"/>
                  <a:gd name="connsiteY4" fmla="*/ 306719 h 419634"/>
                  <a:gd name="connsiteX5" fmla="*/ 219507 w 219507"/>
                  <a:gd name="connsiteY5" fmla="*/ 369049 h 419634"/>
                  <a:gd name="connsiteX6" fmla="*/ 131885 w 219507"/>
                  <a:gd name="connsiteY6" fmla="*/ 370855 h 419634"/>
                  <a:gd name="connsiteX7" fmla="*/ 0 w 219507"/>
                  <a:gd name="connsiteY7" fmla="*/ 419635 h 419634"/>
                  <a:gd name="connsiteX8" fmla="*/ 0 w 219507"/>
                  <a:gd name="connsiteY8" fmla="*/ 56500 h 419634"/>
                  <a:gd name="connsiteX9" fmla="*/ 136402 w 219507"/>
                  <a:gd name="connsiteY9" fmla="*/ 3204 h 419634"/>
                  <a:gd name="connsiteX10" fmla="*/ 219507 w 219507"/>
                  <a:gd name="connsiteY10" fmla="*/ 2300 h 419634"/>
                  <a:gd name="connsiteX11" fmla="*/ 219507 w 219507"/>
                  <a:gd name="connsiteY11" fmla="*/ 189288 h 419634"/>
                  <a:gd name="connsiteX12" fmla="*/ 198731 w 219507"/>
                  <a:gd name="connsiteY12" fmla="*/ 172124 h 419634"/>
                  <a:gd name="connsiteX13" fmla="*/ 187891 w 219507"/>
                  <a:gd name="connsiteY13" fmla="*/ 168511 h 419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9507" h="419634">
                    <a:moveTo>
                      <a:pt x="187891" y="168511"/>
                    </a:moveTo>
                    <a:cubicBezTo>
                      <a:pt x="184278" y="169415"/>
                      <a:pt x="181568" y="171221"/>
                      <a:pt x="179761" y="174835"/>
                    </a:cubicBezTo>
                    <a:cubicBezTo>
                      <a:pt x="178858" y="176641"/>
                      <a:pt x="152661" y="229034"/>
                      <a:pt x="193311" y="282330"/>
                    </a:cubicBezTo>
                    <a:cubicBezTo>
                      <a:pt x="194214" y="283233"/>
                      <a:pt x="194214" y="283233"/>
                      <a:pt x="195117" y="284136"/>
                    </a:cubicBezTo>
                    <a:lnTo>
                      <a:pt x="219507" y="306719"/>
                    </a:lnTo>
                    <a:lnTo>
                      <a:pt x="219507" y="369049"/>
                    </a:lnTo>
                    <a:cubicBezTo>
                      <a:pt x="190601" y="366338"/>
                      <a:pt x="160791" y="366338"/>
                      <a:pt x="131885" y="370855"/>
                    </a:cubicBezTo>
                    <a:cubicBezTo>
                      <a:pt x="85816" y="378082"/>
                      <a:pt x="39746" y="394341"/>
                      <a:pt x="0" y="419635"/>
                    </a:cubicBezTo>
                    <a:lnTo>
                      <a:pt x="0" y="56500"/>
                    </a:lnTo>
                    <a:cubicBezTo>
                      <a:pt x="40649" y="28496"/>
                      <a:pt x="87622" y="9526"/>
                      <a:pt x="136402" y="3204"/>
                    </a:cubicBezTo>
                    <a:cubicBezTo>
                      <a:pt x="164405" y="-410"/>
                      <a:pt x="192407" y="-1313"/>
                      <a:pt x="219507" y="2300"/>
                    </a:cubicBezTo>
                    <a:lnTo>
                      <a:pt x="219507" y="189288"/>
                    </a:lnTo>
                    <a:lnTo>
                      <a:pt x="198731" y="172124"/>
                    </a:lnTo>
                    <a:cubicBezTo>
                      <a:pt x="195117" y="168511"/>
                      <a:pt x="191504" y="167608"/>
                      <a:pt x="187891" y="168511"/>
                    </a:cubicBezTo>
                    <a:close/>
                  </a:path>
                </a:pathLst>
              </a:custGeom>
              <a:solidFill>
                <a:srgbClr val="6D6A3A"/>
              </a:solidFill>
              <a:ln w="9028" cap="flat">
                <a:noFill/>
                <a:prstDash val="solid"/>
                <a:miter/>
              </a:ln>
            </p:spPr>
            <p:txBody>
              <a:bodyPr rtlCol="0" anchor="ctr"/>
              <a:lstStyle/>
              <a:p>
                <a:endParaRPr lang="en-US"/>
              </a:p>
            </p:txBody>
          </p:sp>
        </p:grpSp>
        <p:grpSp>
          <p:nvGrpSpPr>
            <p:cNvPr id="11" name="Graphic 2">
              <a:extLst>
                <a:ext uri="{FF2B5EF4-FFF2-40B4-BE49-F238E27FC236}">
                  <a16:creationId xmlns:a16="http://schemas.microsoft.com/office/drawing/2014/main" id="{BEBEF21B-D941-279E-B5EB-76A6F559D3DA}"/>
                </a:ext>
              </a:extLst>
            </p:cNvPr>
            <p:cNvGrpSpPr/>
            <p:nvPr/>
          </p:nvGrpSpPr>
          <p:grpSpPr>
            <a:xfrm>
              <a:off x="5700273" y="5386353"/>
              <a:ext cx="766016" cy="767823"/>
              <a:chOff x="5700273" y="5386353"/>
              <a:chExt cx="766016" cy="767823"/>
            </a:xfrm>
            <a:solidFill>
              <a:srgbClr val="000000"/>
            </a:solidFill>
          </p:grpSpPr>
          <p:sp>
            <p:nvSpPr>
              <p:cNvPr id="12" name="Freeform 338">
                <a:extLst>
                  <a:ext uri="{FF2B5EF4-FFF2-40B4-BE49-F238E27FC236}">
                    <a16:creationId xmlns:a16="http://schemas.microsoft.com/office/drawing/2014/main" id="{F24836D9-C73E-0251-11BC-641DB832CBAB}"/>
                  </a:ext>
                </a:extLst>
              </p:cNvPr>
              <p:cNvSpPr/>
              <p:nvPr/>
            </p:nvSpPr>
            <p:spPr>
              <a:xfrm>
                <a:off x="5876421" y="5437842"/>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3" name="Freeform 339">
                <a:extLst>
                  <a:ext uri="{FF2B5EF4-FFF2-40B4-BE49-F238E27FC236}">
                    <a16:creationId xmlns:a16="http://schemas.microsoft.com/office/drawing/2014/main" id="{1C354F0C-C499-4202-77E7-C51B69C64E19}"/>
                  </a:ext>
                </a:extLst>
              </p:cNvPr>
              <p:cNvSpPr/>
              <p:nvPr/>
            </p:nvSpPr>
            <p:spPr>
              <a:xfrm>
                <a:off x="6258526" y="5638380"/>
                <a:ext cx="25293" cy="25293"/>
              </a:xfrm>
              <a:custGeom>
                <a:avLst/>
                <a:gdLst>
                  <a:gd name="connsiteX0" fmla="*/ 0 w 25293"/>
                  <a:gd name="connsiteY0" fmla="*/ 0 h 25293"/>
                  <a:gd name="connsiteX1" fmla="*/ 25293 w 25293"/>
                  <a:gd name="connsiteY1" fmla="*/ 0 h 25293"/>
                  <a:gd name="connsiteX2" fmla="*/ 25293 w 25293"/>
                  <a:gd name="connsiteY2" fmla="*/ 25293 h 25293"/>
                  <a:gd name="connsiteX3" fmla="*/ 0 w 25293"/>
                  <a:gd name="connsiteY3" fmla="*/ 25293 h 25293"/>
                </a:gdLst>
                <a:ahLst/>
                <a:cxnLst>
                  <a:cxn ang="0">
                    <a:pos x="connsiteX0" y="connsiteY0"/>
                  </a:cxn>
                  <a:cxn ang="0">
                    <a:pos x="connsiteX1" y="connsiteY1"/>
                  </a:cxn>
                  <a:cxn ang="0">
                    <a:pos x="connsiteX2" y="connsiteY2"/>
                  </a:cxn>
                  <a:cxn ang="0">
                    <a:pos x="connsiteX3" y="connsiteY3"/>
                  </a:cxn>
                </a:cxnLst>
                <a:rect l="l" t="t" r="r" b="b"/>
                <a:pathLst>
                  <a:path w="25293" h="25293">
                    <a:moveTo>
                      <a:pt x="0" y="0"/>
                    </a:moveTo>
                    <a:lnTo>
                      <a:pt x="25293" y="0"/>
                    </a:lnTo>
                    <a:lnTo>
                      <a:pt x="25293"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4" name="Freeform 340">
                <a:extLst>
                  <a:ext uri="{FF2B5EF4-FFF2-40B4-BE49-F238E27FC236}">
                    <a16:creationId xmlns:a16="http://schemas.microsoft.com/office/drawing/2014/main" id="{3A36323C-9A58-BABC-0276-5A6A722B0125}"/>
                  </a:ext>
                </a:extLst>
              </p:cNvPr>
              <p:cNvSpPr/>
              <p:nvPr/>
            </p:nvSpPr>
            <p:spPr>
              <a:xfrm>
                <a:off x="6334405" y="5437842"/>
                <a:ext cx="18969" cy="18969"/>
              </a:xfrm>
              <a:custGeom>
                <a:avLst/>
                <a:gdLst>
                  <a:gd name="connsiteX0" fmla="*/ 0 w 18969"/>
                  <a:gd name="connsiteY0" fmla="*/ 0 h 18969"/>
                  <a:gd name="connsiteX1" fmla="*/ 18970 w 18969"/>
                  <a:gd name="connsiteY1" fmla="*/ 0 h 18969"/>
                  <a:gd name="connsiteX2" fmla="*/ 18970 w 18969"/>
                  <a:gd name="connsiteY2" fmla="*/ 18970 h 18969"/>
                  <a:gd name="connsiteX3" fmla="*/ 0 w 18969"/>
                  <a:gd name="connsiteY3" fmla="*/ 18970 h 18969"/>
                </a:gdLst>
                <a:ahLst/>
                <a:cxnLst>
                  <a:cxn ang="0">
                    <a:pos x="connsiteX0" y="connsiteY0"/>
                  </a:cxn>
                  <a:cxn ang="0">
                    <a:pos x="connsiteX1" y="connsiteY1"/>
                  </a:cxn>
                  <a:cxn ang="0">
                    <a:pos x="connsiteX2" y="connsiteY2"/>
                  </a:cxn>
                  <a:cxn ang="0">
                    <a:pos x="connsiteX3" y="connsiteY3"/>
                  </a:cxn>
                </a:cxnLst>
                <a:rect l="l" t="t" r="r" b="b"/>
                <a:pathLst>
                  <a:path w="18969" h="18969">
                    <a:moveTo>
                      <a:pt x="0" y="0"/>
                    </a:moveTo>
                    <a:lnTo>
                      <a:pt x="18970" y="0"/>
                    </a:lnTo>
                    <a:lnTo>
                      <a:pt x="18970"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5" name="Freeform 341">
                <a:extLst>
                  <a:ext uri="{FF2B5EF4-FFF2-40B4-BE49-F238E27FC236}">
                    <a16:creationId xmlns:a16="http://schemas.microsoft.com/office/drawing/2014/main" id="{2706970F-5161-EDB1-503C-63C50DBD7C09}"/>
                  </a:ext>
                </a:extLst>
              </p:cNvPr>
              <p:cNvSpPr/>
              <p:nvPr/>
            </p:nvSpPr>
            <p:spPr>
              <a:xfrm>
                <a:off x="5700273" y="5669996"/>
                <a:ext cx="18969" cy="25293"/>
              </a:xfrm>
              <a:custGeom>
                <a:avLst/>
                <a:gdLst>
                  <a:gd name="connsiteX0" fmla="*/ 0 w 18969"/>
                  <a:gd name="connsiteY0" fmla="*/ 0 h 25293"/>
                  <a:gd name="connsiteX1" fmla="*/ 18970 w 18969"/>
                  <a:gd name="connsiteY1" fmla="*/ 0 h 25293"/>
                  <a:gd name="connsiteX2" fmla="*/ 18970 w 18969"/>
                  <a:gd name="connsiteY2" fmla="*/ 25293 h 25293"/>
                  <a:gd name="connsiteX3" fmla="*/ 0 w 18969"/>
                  <a:gd name="connsiteY3" fmla="*/ 25293 h 25293"/>
                </a:gdLst>
                <a:ahLst/>
                <a:cxnLst>
                  <a:cxn ang="0">
                    <a:pos x="connsiteX0" y="connsiteY0"/>
                  </a:cxn>
                  <a:cxn ang="0">
                    <a:pos x="connsiteX1" y="connsiteY1"/>
                  </a:cxn>
                  <a:cxn ang="0">
                    <a:pos x="connsiteX2" y="connsiteY2"/>
                  </a:cxn>
                  <a:cxn ang="0">
                    <a:pos x="connsiteX3" y="connsiteY3"/>
                  </a:cxn>
                </a:cxnLst>
                <a:rect l="l" t="t" r="r" b="b"/>
                <a:pathLst>
                  <a:path w="18969" h="25293">
                    <a:moveTo>
                      <a:pt x="0" y="0"/>
                    </a:moveTo>
                    <a:lnTo>
                      <a:pt x="18970" y="0"/>
                    </a:lnTo>
                    <a:lnTo>
                      <a:pt x="18970" y="25293"/>
                    </a:lnTo>
                    <a:lnTo>
                      <a:pt x="0" y="25293"/>
                    </a:lnTo>
                    <a:close/>
                  </a:path>
                </a:pathLst>
              </a:custGeom>
              <a:solidFill>
                <a:srgbClr val="000000"/>
              </a:solidFill>
              <a:ln w="9028" cap="flat">
                <a:noFill/>
                <a:prstDash val="solid"/>
                <a:miter/>
              </a:ln>
            </p:spPr>
            <p:txBody>
              <a:bodyPr rtlCol="0" anchor="ctr"/>
              <a:lstStyle/>
              <a:p>
                <a:endParaRPr lang="en-US"/>
              </a:p>
            </p:txBody>
          </p:sp>
          <p:sp>
            <p:nvSpPr>
              <p:cNvPr id="16" name="Freeform 342">
                <a:extLst>
                  <a:ext uri="{FF2B5EF4-FFF2-40B4-BE49-F238E27FC236}">
                    <a16:creationId xmlns:a16="http://schemas.microsoft.com/office/drawing/2014/main" id="{E269963B-751F-0D81-5AAF-929BC37C6FCB}"/>
                  </a:ext>
                </a:extLst>
              </p:cNvPr>
              <p:cNvSpPr/>
              <p:nvPr/>
            </p:nvSpPr>
            <p:spPr>
              <a:xfrm>
                <a:off x="6045342" y="6083717"/>
                <a:ext cx="25293" cy="18969"/>
              </a:xfrm>
              <a:custGeom>
                <a:avLst/>
                <a:gdLst>
                  <a:gd name="connsiteX0" fmla="*/ 0 w 25293"/>
                  <a:gd name="connsiteY0" fmla="*/ 0 h 18969"/>
                  <a:gd name="connsiteX1" fmla="*/ 25293 w 25293"/>
                  <a:gd name="connsiteY1" fmla="*/ 0 h 18969"/>
                  <a:gd name="connsiteX2" fmla="*/ 25293 w 25293"/>
                  <a:gd name="connsiteY2" fmla="*/ 18970 h 18969"/>
                  <a:gd name="connsiteX3" fmla="*/ 0 w 25293"/>
                  <a:gd name="connsiteY3" fmla="*/ 18970 h 18969"/>
                </a:gdLst>
                <a:ahLst/>
                <a:cxnLst>
                  <a:cxn ang="0">
                    <a:pos x="connsiteX0" y="connsiteY0"/>
                  </a:cxn>
                  <a:cxn ang="0">
                    <a:pos x="connsiteX1" y="connsiteY1"/>
                  </a:cxn>
                  <a:cxn ang="0">
                    <a:pos x="connsiteX2" y="connsiteY2"/>
                  </a:cxn>
                  <a:cxn ang="0">
                    <a:pos x="connsiteX3" y="connsiteY3"/>
                  </a:cxn>
                </a:cxnLst>
                <a:rect l="l" t="t" r="r" b="b"/>
                <a:pathLst>
                  <a:path w="25293" h="18969">
                    <a:moveTo>
                      <a:pt x="0" y="0"/>
                    </a:moveTo>
                    <a:lnTo>
                      <a:pt x="25293" y="0"/>
                    </a:lnTo>
                    <a:lnTo>
                      <a:pt x="25293" y="18970"/>
                    </a:lnTo>
                    <a:lnTo>
                      <a:pt x="0" y="18970"/>
                    </a:lnTo>
                    <a:close/>
                  </a:path>
                </a:pathLst>
              </a:custGeom>
              <a:solidFill>
                <a:srgbClr val="000000"/>
              </a:solidFill>
              <a:ln w="9028" cap="flat">
                <a:noFill/>
                <a:prstDash val="solid"/>
                <a:miter/>
              </a:ln>
            </p:spPr>
            <p:txBody>
              <a:bodyPr rtlCol="0" anchor="ctr"/>
              <a:lstStyle/>
              <a:p>
                <a:endParaRPr lang="en-US"/>
              </a:p>
            </p:txBody>
          </p:sp>
          <p:sp>
            <p:nvSpPr>
              <p:cNvPr id="17" name="Freeform 343">
                <a:extLst>
                  <a:ext uri="{FF2B5EF4-FFF2-40B4-BE49-F238E27FC236}">
                    <a16:creationId xmlns:a16="http://schemas.microsoft.com/office/drawing/2014/main" id="{D7C22F3A-1826-B5A6-F413-24298360071D}"/>
                  </a:ext>
                </a:extLst>
              </p:cNvPr>
              <p:cNvSpPr/>
              <p:nvPr/>
            </p:nvSpPr>
            <p:spPr>
              <a:xfrm>
                <a:off x="5926103" y="5996095"/>
                <a:ext cx="81329" cy="88524"/>
              </a:xfrm>
              <a:custGeom>
                <a:avLst/>
                <a:gdLst>
                  <a:gd name="connsiteX0" fmla="*/ 40649 w 81329"/>
                  <a:gd name="connsiteY0" fmla="*/ 62328 h 88524"/>
                  <a:gd name="connsiteX1" fmla="*/ 23486 w 81329"/>
                  <a:gd name="connsiteY1" fmla="*/ 43359 h 88524"/>
                  <a:gd name="connsiteX2" fmla="*/ 40649 w 81329"/>
                  <a:gd name="connsiteY2" fmla="*/ 24389 h 88524"/>
                  <a:gd name="connsiteX3" fmla="*/ 57813 w 81329"/>
                  <a:gd name="connsiteY3" fmla="*/ 43359 h 88524"/>
                  <a:gd name="connsiteX4" fmla="*/ 40649 w 81329"/>
                  <a:gd name="connsiteY4" fmla="*/ 62328 h 88524"/>
                  <a:gd name="connsiteX5" fmla="*/ 40649 w 81329"/>
                  <a:gd name="connsiteY5" fmla="*/ 0 h 88524"/>
                  <a:gd name="connsiteX6" fmla="*/ 0 w 81329"/>
                  <a:gd name="connsiteY6" fmla="*/ 44262 h 88524"/>
                  <a:gd name="connsiteX7" fmla="*/ 40649 w 81329"/>
                  <a:gd name="connsiteY7" fmla="*/ 88525 h 88524"/>
                  <a:gd name="connsiteX8" fmla="*/ 81299 w 81329"/>
                  <a:gd name="connsiteY8" fmla="*/ 44262 h 88524"/>
                  <a:gd name="connsiteX9" fmla="*/ 40649 w 81329"/>
                  <a:gd name="connsiteY9" fmla="*/ 0 h 88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329" h="88524">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000000"/>
              </a:solidFill>
              <a:ln w="9028" cap="flat">
                <a:noFill/>
                <a:prstDash val="solid"/>
                <a:miter/>
              </a:ln>
            </p:spPr>
            <p:txBody>
              <a:bodyPr rtlCol="0" anchor="ctr"/>
              <a:lstStyle/>
              <a:p>
                <a:endParaRPr lang="en-US"/>
              </a:p>
            </p:txBody>
          </p:sp>
          <p:sp>
            <p:nvSpPr>
              <p:cNvPr id="18" name="Freeform 344">
                <a:extLst>
                  <a:ext uri="{FF2B5EF4-FFF2-40B4-BE49-F238E27FC236}">
                    <a16:creationId xmlns:a16="http://schemas.microsoft.com/office/drawing/2014/main" id="{2EE44084-2B8B-D43A-ECEC-38DD284ADEEE}"/>
                  </a:ext>
                </a:extLst>
              </p:cNvPr>
              <p:cNvSpPr/>
              <p:nvPr/>
            </p:nvSpPr>
            <p:spPr>
              <a:xfrm>
                <a:off x="5731889" y="5412549"/>
                <a:ext cx="88525" cy="81298"/>
              </a:xfrm>
              <a:custGeom>
                <a:avLst/>
                <a:gdLst>
                  <a:gd name="connsiteX0" fmla="*/ 44263 w 88525"/>
                  <a:gd name="connsiteY0" fmla="*/ 23486 h 81298"/>
                  <a:gd name="connsiteX1" fmla="*/ 63233 w 88525"/>
                  <a:gd name="connsiteY1" fmla="*/ 40649 h 81298"/>
                  <a:gd name="connsiteX2" fmla="*/ 44263 w 88525"/>
                  <a:gd name="connsiteY2" fmla="*/ 57812 h 81298"/>
                  <a:gd name="connsiteX3" fmla="*/ 25293 w 88525"/>
                  <a:gd name="connsiteY3" fmla="*/ 40649 h 81298"/>
                  <a:gd name="connsiteX4" fmla="*/ 44263 w 88525"/>
                  <a:gd name="connsiteY4" fmla="*/ 23486 h 81298"/>
                  <a:gd name="connsiteX5" fmla="*/ 44263 w 88525"/>
                  <a:gd name="connsiteY5" fmla="*/ 81299 h 81298"/>
                  <a:gd name="connsiteX6" fmla="*/ 88525 w 88525"/>
                  <a:gd name="connsiteY6" fmla="*/ 40649 h 81298"/>
                  <a:gd name="connsiteX7" fmla="*/ 44263 w 88525"/>
                  <a:gd name="connsiteY7" fmla="*/ 0 h 81298"/>
                  <a:gd name="connsiteX8" fmla="*/ 0 w 88525"/>
                  <a:gd name="connsiteY8" fmla="*/ 40649 h 81298"/>
                  <a:gd name="connsiteX9" fmla="*/ 44263 w 88525"/>
                  <a:gd name="connsiteY9" fmla="*/ 81299 h 81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1298">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000000"/>
              </a:solidFill>
              <a:ln w="9028" cap="flat">
                <a:noFill/>
                <a:prstDash val="solid"/>
                <a:miter/>
              </a:ln>
            </p:spPr>
            <p:txBody>
              <a:bodyPr rtlCol="0" anchor="ctr"/>
              <a:lstStyle/>
              <a:p>
                <a:endParaRPr lang="en-US"/>
              </a:p>
            </p:txBody>
          </p:sp>
          <p:sp>
            <p:nvSpPr>
              <p:cNvPr id="19" name="Freeform 345">
                <a:extLst>
                  <a:ext uri="{FF2B5EF4-FFF2-40B4-BE49-F238E27FC236}">
                    <a16:creationId xmlns:a16="http://schemas.microsoft.com/office/drawing/2014/main" id="{D22D85AE-C8E6-95DF-D430-2849ECED707C}"/>
                  </a:ext>
                </a:extLst>
              </p:cNvPr>
              <p:cNvSpPr/>
              <p:nvPr/>
            </p:nvSpPr>
            <p:spPr>
              <a:xfrm>
                <a:off x="6020049" y="5386353"/>
                <a:ext cx="146338" cy="146338"/>
              </a:xfrm>
              <a:custGeom>
                <a:avLst/>
                <a:gdLst>
                  <a:gd name="connsiteX0" fmla="*/ 56909 w 146338"/>
                  <a:gd name="connsiteY0" fmla="*/ 62329 h 146338"/>
                  <a:gd name="connsiteX1" fmla="*/ 61426 w 146338"/>
                  <a:gd name="connsiteY1" fmla="*/ 57813 h 146338"/>
                  <a:gd name="connsiteX2" fmla="*/ 72266 w 146338"/>
                  <a:gd name="connsiteY2" fmla="*/ 37940 h 146338"/>
                  <a:gd name="connsiteX3" fmla="*/ 83106 w 146338"/>
                  <a:gd name="connsiteY3" fmla="*/ 57813 h 146338"/>
                  <a:gd name="connsiteX4" fmla="*/ 87622 w 146338"/>
                  <a:gd name="connsiteY4" fmla="*/ 62329 h 146338"/>
                  <a:gd name="connsiteX5" fmla="*/ 107495 w 146338"/>
                  <a:gd name="connsiteY5" fmla="*/ 73169 h 146338"/>
                  <a:gd name="connsiteX6" fmla="*/ 87622 w 146338"/>
                  <a:gd name="connsiteY6" fmla="*/ 84009 h 146338"/>
                  <a:gd name="connsiteX7" fmla="*/ 83106 w 146338"/>
                  <a:gd name="connsiteY7" fmla="*/ 88525 h 146338"/>
                  <a:gd name="connsiteX8" fmla="*/ 72266 w 146338"/>
                  <a:gd name="connsiteY8" fmla="*/ 108399 h 146338"/>
                  <a:gd name="connsiteX9" fmla="*/ 61426 w 146338"/>
                  <a:gd name="connsiteY9" fmla="*/ 88525 h 146338"/>
                  <a:gd name="connsiteX10" fmla="*/ 56909 w 146338"/>
                  <a:gd name="connsiteY10" fmla="*/ 84009 h 146338"/>
                  <a:gd name="connsiteX11" fmla="*/ 37036 w 146338"/>
                  <a:gd name="connsiteY11" fmla="*/ 73169 h 146338"/>
                  <a:gd name="connsiteX12" fmla="*/ 56909 w 146338"/>
                  <a:gd name="connsiteY12" fmla="*/ 62329 h 146338"/>
                  <a:gd name="connsiteX13" fmla="*/ 6323 w 146338"/>
                  <a:gd name="connsiteY13" fmla="*/ 84009 h 146338"/>
                  <a:gd name="connsiteX14" fmla="*/ 42456 w 146338"/>
                  <a:gd name="connsiteY14" fmla="*/ 103882 h 146338"/>
                  <a:gd name="connsiteX15" fmla="*/ 62329 w 146338"/>
                  <a:gd name="connsiteY15" fmla="*/ 140015 h 146338"/>
                  <a:gd name="connsiteX16" fmla="*/ 73169 w 146338"/>
                  <a:gd name="connsiteY16" fmla="*/ 146338 h 146338"/>
                  <a:gd name="connsiteX17" fmla="*/ 84009 w 146338"/>
                  <a:gd name="connsiteY17" fmla="*/ 140015 h 146338"/>
                  <a:gd name="connsiteX18" fmla="*/ 103882 w 146338"/>
                  <a:gd name="connsiteY18" fmla="*/ 103882 h 146338"/>
                  <a:gd name="connsiteX19" fmla="*/ 140015 w 146338"/>
                  <a:gd name="connsiteY19" fmla="*/ 84009 h 146338"/>
                  <a:gd name="connsiteX20" fmla="*/ 146338 w 146338"/>
                  <a:gd name="connsiteY20" fmla="*/ 73169 h 146338"/>
                  <a:gd name="connsiteX21" fmla="*/ 140015 w 146338"/>
                  <a:gd name="connsiteY21" fmla="*/ 62329 h 146338"/>
                  <a:gd name="connsiteX22" fmla="*/ 103882 w 146338"/>
                  <a:gd name="connsiteY22" fmla="*/ 42456 h 146338"/>
                  <a:gd name="connsiteX23" fmla="*/ 84009 w 146338"/>
                  <a:gd name="connsiteY23" fmla="*/ 6323 h 146338"/>
                  <a:gd name="connsiteX24" fmla="*/ 73169 w 146338"/>
                  <a:gd name="connsiteY24" fmla="*/ 0 h 146338"/>
                  <a:gd name="connsiteX25" fmla="*/ 62329 w 146338"/>
                  <a:gd name="connsiteY25" fmla="*/ 6323 h 146338"/>
                  <a:gd name="connsiteX26" fmla="*/ 42456 w 146338"/>
                  <a:gd name="connsiteY26" fmla="*/ 42456 h 146338"/>
                  <a:gd name="connsiteX27" fmla="*/ 6323 w 146338"/>
                  <a:gd name="connsiteY27" fmla="*/ 62329 h 146338"/>
                  <a:gd name="connsiteX28" fmla="*/ 0 w 146338"/>
                  <a:gd name="connsiteY28" fmla="*/ 73169 h 146338"/>
                  <a:gd name="connsiteX29" fmla="*/ 6323 w 146338"/>
                  <a:gd name="connsiteY29" fmla="*/ 8400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000000"/>
              </a:solidFill>
              <a:ln w="9028" cap="flat">
                <a:noFill/>
                <a:prstDash val="solid"/>
                <a:miter/>
              </a:ln>
            </p:spPr>
            <p:txBody>
              <a:bodyPr rtlCol="0" anchor="ctr"/>
              <a:lstStyle/>
              <a:p>
                <a:endParaRPr lang="en-US"/>
              </a:p>
            </p:txBody>
          </p:sp>
          <p:sp>
            <p:nvSpPr>
              <p:cNvPr id="20" name="Freeform 346">
                <a:extLst>
                  <a:ext uri="{FF2B5EF4-FFF2-40B4-BE49-F238E27FC236}">
                    <a16:creationId xmlns:a16="http://schemas.microsoft.com/office/drawing/2014/main" id="{AE8CCB9E-7DD2-97AA-565C-BD1C2F890DB4}"/>
                  </a:ext>
                </a:extLst>
              </p:cNvPr>
              <p:cNvSpPr/>
              <p:nvPr/>
            </p:nvSpPr>
            <p:spPr>
              <a:xfrm>
                <a:off x="6137480" y="6007838"/>
                <a:ext cx="146338" cy="146338"/>
              </a:xfrm>
              <a:custGeom>
                <a:avLst/>
                <a:gdLst>
                  <a:gd name="connsiteX0" fmla="*/ 89429 w 146338"/>
                  <a:gd name="connsiteY0" fmla="*/ 83106 h 146338"/>
                  <a:gd name="connsiteX1" fmla="*/ 84912 w 146338"/>
                  <a:gd name="connsiteY1" fmla="*/ 87623 h 146338"/>
                  <a:gd name="connsiteX2" fmla="*/ 74072 w 146338"/>
                  <a:gd name="connsiteY2" fmla="*/ 107495 h 146338"/>
                  <a:gd name="connsiteX3" fmla="*/ 63233 w 146338"/>
                  <a:gd name="connsiteY3" fmla="*/ 87623 h 146338"/>
                  <a:gd name="connsiteX4" fmla="*/ 58716 w 146338"/>
                  <a:gd name="connsiteY4" fmla="*/ 83106 h 146338"/>
                  <a:gd name="connsiteX5" fmla="*/ 38843 w 146338"/>
                  <a:gd name="connsiteY5" fmla="*/ 72266 h 146338"/>
                  <a:gd name="connsiteX6" fmla="*/ 58716 w 146338"/>
                  <a:gd name="connsiteY6" fmla="*/ 61426 h 146338"/>
                  <a:gd name="connsiteX7" fmla="*/ 63233 w 146338"/>
                  <a:gd name="connsiteY7" fmla="*/ 56910 h 146338"/>
                  <a:gd name="connsiteX8" fmla="*/ 74072 w 146338"/>
                  <a:gd name="connsiteY8" fmla="*/ 37036 h 146338"/>
                  <a:gd name="connsiteX9" fmla="*/ 84912 w 146338"/>
                  <a:gd name="connsiteY9" fmla="*/ 56910 h 146338"/>
                  <a:gd name="connsiteX10" fmla="*/ 89429 w 146338"/>
                  <a:gd name="connsiteY10" fmla="*/ 61426 h 146338"/>
                  <a:gd name="connsiteX11" fmla="*/ 109302 w 146338"/>
                  <a:gd name="connsiteY11" fmla="*/ 72266 h 146338"/>
                  <a:gd name="connsiteX12" fmla="*/ 89429 w 146338"/>
                  <a:gd name="connsiteY12" fmla="*/ 83106 h 146338"/>
                  <a:gd name="connsiteX13" fmla="*/ 140015 w 146338"/>
                  <a:gd name="connsiteY13" fmla="*/ 62329 h 146338"/>
                  <a:gd name="connsiteX14" fmla="*/ 103882 w 146338"/>
                  <a:gd name="connsiteY14" fmla="*/ 42457 h 146338"/>
                  <a:gd name="connsiteX15" fmla="*/ 84009 w 146338"/>
                  <a:gd name="connsiteY15" fmla="*/ 6324 h 146338"/>
                  <a:gd name="connsiteX16" fmla="*/ 73169 w 146338"/>
                  <a:gd name="connsiteY16" fmla="*/ 0 h 146338"/>
                  <a:gd name="connsiteX17" fmla="*/ 62329 w 146338"/>
                  <a:gd name="connsiteY17" fmla="*/ 6324 h 146338"/>
                  <a:gd name="connsiteX18" fmla="*/ 42456 w 146338"/>
                  <a:gd name="connsiteY18" fmla="*/ 42457 h 146338"/>
                  <a:gd name="connsiteX19" fmla="*/ 6323 w 146338"/>
                  <a:gd name="connsiteY19" fmla="*/ 62329 h 146338"/>
                  <a:gd name="connsiteX20" fmla="*/ 0 w 146338"/>
                  <a:gd name="connsiteY20" fmla="*/ 73169 h 146338"/>
                  <a:gd name="connsiteX21" fmla="*/ 6323 w 146338"/>
                  <a:gd name="connsiteY21" fmla="*/ 84009 h 146338"/>
                  <a:gd name="connsiteX22" fmla="*/ 42456 w 146338"/>
                  <a:gd name="connsiteY22" fmla="*/ 103882 h 146338"/>
                  <a:gd name="connsiteX23" fmla="*/ 62329 w 146338"/>
                  <a:gd name="connsiteY23" fmla="*/ 140015 h 146338"/>
                  <a:gd name="connsiteX24" fmla="*/ 73169 w 146338"/>
                  <a:gd name="connsiteY24" fmla="*/ 146339 h 146338"/>
                  <a:gd name="connsiteX25" fmla="*/ 84009 w 146338"/>
                  <a:gd name="connsiteY25" fmla="*/ 140015 h 146338"/>
                  <a:gd name="connsiteX26" fmla="*/ 103882 w 146338"/>
                  <a:gd name="connsiteY26" fmla="*/ 103882 h 146338"/>
                  <a:gd name="connsiteX27" fmla="*/ 140015 w 146338"/>
                  <a:gd name="connsiteY27" fmla="*/ 84009 h 146338"/>
                  <a:gd name="connsiteX28" fmla="*/ 146338 w 146338"/>
                  <a:gd name="connsiteY28" fmla="*/ 73169 h 146338"/>
                  <a:gd name="connsiteX29" fmla="*/ 140015 w 146338"/>
                  <a:gd name="connsiteY29" fmla="*/ 62329 h 146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146338" h="146338">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000000"/>
              </a:solidFill>
              <a:ln w="9028" cap="flat">
                <a:noFill/>
                <a:prstDash val="solid"/>
                <a:miter/>
              </a:ln>
            </p:spPr>
            <p:txBody>
              <a:bodyPr rtlCol="0" anchor="ctr"/>
              <a:lstStyle/>
              <a:p>
                <a:endParaRPr lang="en-US"/>
              </a:p>
            </p:txBody>
          </p:sp>
          <p:sp>
            <p:nvSpPr>
              <p:cNvPr id="21" name="Freeform 347">
                <a:extLst>
                  <a:ext uri="{FF2B5EF4-FFF2-40B4-BE49-F238E27FC236}">
                    <a16:creationId xmlns:a16="http://schemas.microsoft.com/office/drawing/2014/main" id="{B9C27171-D6E8-C44F-BA39-A3536E5C34BB}"/>
                  </a:ext>
                </a:extLst>
              </p:cNvPr>
              <p:cNvSpPr/>
              <p:nvPr/>
            </p:nvSpPr>
            <p:spPr>
              <a:xfrm>
                <a:off x="5702983" y="5494074"/>
                <a:ext cx="763306" cy="658295"/>
              </a:xfrm>
              <a:custGeom>
                <a:avLst/>
                <a:gdLst>
                  <a:gd name="connsiteX0" fmla="*/ 537476 w 763306"/>
                  <a:gd name="connsiteY0" fmla="*/ 27778 h 658295"/>
                  <a:gd name="connsiteX1" fmla="*/ 619679 w 763306"/>
                  <a:gd name="connsiteY1" fmla="*/ 26874 h 658295"/>
                  <a:gd name="connsiteX2" fmla="*/ 619679 w 763306"/>
                  <a:gd name="connsiteY2" fmla="*/ 214765 h 658295"/>
                  <a:gd name="connsiteX3" fmla="*/ 598902 w 763306"/>
                  <a:gd name="connsiteY3" fmla="*/ 197602 h 658295"/>
                  <a:gd name="connsiteX4" fmla="*/ 588966 w 763306"/>
                  <a:gd name="connsiteY4" fmla="*/ 194892 h 658295"/>
                  <a:gd name="connsiteX5" fmla="*/ 580836 w 763306"/>
                  <a:gd name="connsiteY5" fmla="*/ 201215 h 658295"/>
                  <a:gd name="connsiteX6" fmla="*/ 594386 w 763306"/>
                  <a:gd name="connsiteY6" fmla="*/ 308711 h 658295"/>
                  <a:gd name="connsiteX7" fmla="*/ 595289 w 763306"/>
                  <a:gd name="connsiteY7" fmla="*/ 310517 h 658295"/>
                  <a:gd name="connsiteX8" fmla="*/ 619679 w 763306"/>
                  <a:gd name="connsiteY8" fmla="*/ 333100 h 658295"/>
                  <a:gd name="connsiteX9" fmla="*/ 619679 w 763306"/>
                  <a:gd name="connsiteY9" fmla="*/ 395429 h 658295"/>
                  <a:gd name="connsiteX10" fmla="*/ 533863 w 763306"/>
                  <a:gd name="connsiteY10" fmla="*/ 397235 h 658295"/>
                  <a:gd name="connsiteX11" fmla="*/ 404688 w 763306"/>
                  <a:gd name="connsiteY11" fmla="*/ 446015 h 658295"/>
                  <a:gd name="connsiteX12" fmla="*/ 404688 w 763306"/>
                  <a:gd name="connsiteY12" fmla="*/ 81977 h 658295"/>
                  <a:gd name="connsiteX13" fmla="*/ 654908 w 763306"/>
                  <a:gd name="connsiteY13" fmla="*/ 386396 h 658295"/>
                  <a:gd name="connsiteX14" fmla="*/ 643165 w 763306"/>
                  <a:gd name="connsiteY14" fmla="*/ 390913 h 658295"/>
                  <a:gd name="connsiteX15" fmla="*/ 643165 w 763306"/>
                  <a:gd name="connsiteY15" fmla="*/ 354780 h 658295"/>
                  <a:gd name="connsiteX16" fmla="*/ 654908 w 763306"/>
                  <a:gd name="connsiteY16" fmla="*/ 365619 h 658295"/>
                  <a:gd name="connsiteX17" fmla="*/ 654908 w 763306"/>
                  <a:gd name="connsiteY17" fmla="*/ 386396 h 658295"/>
                  <a:gd name="connsiteX18" fmla="*/ 426368 w 763306"/>
                  <a:gd name="connsiteY18" fmla="*/ 490278 h 658295"/>
                  <a:gd name="connsiteX19" fmla="*/ 416431 w 763306"/>
                  <a:gd name="connsiteY19" fmla="*/ 511055 h 658295"/>
                  <a:gd name="connsiteX20" fmla="*/ 416431 w 763306"/>
                  <a:gd name="connsiteY20" fmla="*/ 515571 h 658295"/>
                  <a:gd name="connsiteX21" fmla="*/ 368555 w 763306"/>
                  <a:gd name="connsiteY21" fmla="*/ 515571 h 658295"/>
                  <a:gd name="connsiteX22" fmla="*/ 368555 w 763306"/>
                  <a:gd name="connsiteY22" fmla="*/ 511958 h 658295"/>
                  <a:gd name="connsiteX23" fmla="*/ 354102 w 763306"/>
                  <a:gd name="connsiteY23" fmla="*/ 488472 h 658295"/>
                  <a:gd name="connsiteX24" fmla="*/ 154468 w 763306"/>
                  <a:gd name="connsiteY24" fmla="*/ 442401 h 658295"/>
                  <a:gd name="connsiteX25" fmla="*/ 146338 w 763306"/>
                  <a:gd name="connsiteY25" fmla="*/ 419818 h 658295"/>
                  <a:gd name="connsiteX26" fmla="*/ 269190 w 763306"/>
                  <a:gd name="connsiteY26" fmla="*/ 431562 h 658295"/>
                  <a:gd name="connsiteX27" fmla="*/ 385718 w 763306"/>
                  <a:gd name="connsiteY27" fmla="*/ 477631 h 658295"/>
                  <a:gd name="connsiteX28" fmla="*/ 392042 w 763306"/>
                  <a:gd name="connsiteY28" fmla="*/ 479439 h 658295"/>
                  <a:gd name="connsiteX29" fmla="*/ 398365 w 763306"/>
                  <a:gd name="connsiteY29" fmla="*/ 477631 h 658295"/>
                  <a:gd name="connsiteX30" fmla="*/ 399268 w 763306"/>
                  <a:gd name="connsiteY30" fmla="*/ 476728 h 658295"/>
                  <a:gd name="connsiteX31" fmla="*/ 537476 w 763306"/>
                  <a:gd name="connsiteY31" fmla="*/ 419818 h 658295"/>
                  <a:gd name="connsiteX32" fmla="*/ 614259 w 763306"/>
                  <a:gd name="connsiteY32" fmla="*/ 418012 h 658295"/>
                  <a:gd name="connsiteX33" fmla="*/ 605225 w 763306"/>
                  <a:gd name="connsiteY33" fmla="*/ 441498 h 658295"/>
                  <a:gd name="connsiteX34" fmla="*/ 426368 w 763306"/>
                  <a:gd name="connsiteY34" fmla="*/ 490278 h 658295"/>
                  <a:gd name="connsiteX35" fmla="*/ 104785 w 763306"/>
                  <a:gd name="connsiteY35" fmla="*/ 366523 h 658295"/>
                  <a:gd name="connsiteX36" fmla="*/ 117432 w 763306"/>
                  <a:gd name="connsiteY36" fmla="*/ 354780 h 658295"/>
                  <a:gd name="connsiteX37" fmla="*/ 117432 w 763306"/>
                  <a:gd name="connsiteY37" fmla="*/ 391816 h 658295"/>
                  <a:gd name="connsiteX38" fmla="*/ 104785 w 763306"/>
                  <a:gd name="connsiteY38" fmla="*/ 387299 h 658295"/>
                  <a:gd name="connsiteX39" fmla="*/ 104785 w 763306"/>
                  <a:gd name="connsiteY39" fmla="*/ 366523 h 658295"/>
                  <a:gd name="connsiteX40" fmla="*/ 165308 w 763306"/>
                  <a:gd name="connsiteY40" fmla="*/ 309614 h 658295"/>
                  <a:gd name="connsiteX41" fmla="*/ 166211 w 763306"/>
                  <a:gd name="connsiteY41" fmla="*/ 307807 h 658295"/>
                  <a:gd name="connsiteX42" fmla="*/ 179761 w 763306"/>
                  <a:gd name="connsiteY42" fmla="*/ 200312 h 658295"/>
                  <a:gd name="connsiteX43" fmla="*/ 171631 w 763306"/>
                  <a:gd name="connsiteY43" fmla="*/ 193988 h 658295"/>
                  <a:gd name="connsiteX44" fmla="*/ 161695 w 763306"/>
                  <a:gd name="connsiteY44" fmla="*/ 196698 h 658295"/>
                  <a:gd name="connsiteX45" fmla="*/ 141822 w 763306"/>
                  <a:gd name="connsiteY45" fmla="*/ 212959 h 658295"/>
                  <a:gd name="connsiteX46" fmla="*/ 141822 w 763306"/>
                  <a:gd name="connsiteY46" fmla="*/ 26874 h 658295"/>
                  <a:gd name="connsiteX47" fmla="*/ 270093 w 763306"/>
                  <a:gd name="connsiteY47" fmla="*/ 38617 h 658295"/>
                  <a:gd name="connsiteX48" fmla="*/ 380298 w 763306"/>
                  <a:gd name="connsiteY48" fmla="*/ 81977 h 658295"/>
                  <a:gd name="connsiteX49" fmla="*/ 380298 w 763306"/>
                  <a:gd name="connsiteY49" fmla="*/ 447822 h 658295"/>
                  <a:gd name="connsiteX50" fmla="*/ 275513 w 763306"/>
                  <a:gd name="connsiteY50" fmla="*/ 408979 h 658295"/>
                  <a:gd name="connsiteX51" fmla="*/ 140918 w 763306"/>
                  <a:gd name="connsiteY51" fmla="*/ 396332 h 658295"/>
                  <a:gd name="connsiteX52" fmla="*/ 140918 w 763306"/>
                  <a:gd name="connsiteY52" fmla="*/ 332197 h 658295"/>
                  <a:gd name="connsiteX53" fmla="*/ 165308 w 763306"/>
                  <a:gd name="connsiteY53" fmla="*/ 309614 h 658295"/>
                  <a:gd name="connsiteX54" fmla="*/ 82202 w 763306"/>
                  <a:gd name="connsiteY54" fmla="*/ 262641 h 658295"/>
                  <a:gd name="connsiteX55" fmla="*/ 46069 w 763306"/>
                  <a:gd name="connsiteY55" fmla="*/ 292450 h 658295"/>
                  <a:gd name="connsiteX56" fmla="*/ 82202 w 763306"/>
                  <a:gd name="connsiteY56" fmla="*/ 221088 h 658295"/>
                  <a:gd name="connsiteX57" fmla="*/ 82202 w 763306"/>
                  <a:gd name="connsiteY57" fmla="*/ 262641 h 658295"/>
                  <a:gd name="connsiteX58" fmla="*/ 117432 w 763306"/>
                  <a:gd name="connsiteY58" fmla="*/ 60297 h 658295"/>
                  <a:gd name="connsiteX59" fmla="*/ 117432 w 763306"/>
                  <a:gd name="connsiteY59" fmla="*/ 232831 h 658295"/>
                  <a:gd name="connsiteX60" fmla="*/ 105689 w 763306"/>
                  <a:gd name="connsiteY60" fmla="*/ 242768 h 658295"/>
                  <a:gd name="connsiteX61" fmla="*/ 105689 w 763306"/>
                  <a:gd name="connsiteY61" fmla="*/ 55781 h 658295"/>
                  <a:gd name="connsiteX62" fmla="*/ 117432 w 763306"/>
                  <a:gd name="connsiteY62" fmla="*/ 60297 h 658295"/>
                  <a:gd name="connsiteX63" fmla="*/ 654908 w 763306"/>
                  <a:gd name="connsiteY63" fmla="*/ 55781 h 658295"/>
                  <a:gd name="connsiteX64" fmla="*/ 654908 w 763306"/>
                  <a:gd name="connsiteY64" fmla="*/ 242768 h 658295"/>
                  <a:gd name="connsiteX65" fmla="*/ 643165 w 763306"/>
                  <a:gd name="connsiteY65" fmla="*/ 232831 h 658295"/>
                  <a:gd name="connsiteX66" fmla="*/ 643165 w 763306"/>
                  <a:gd name="connsiteY66" fmla="*/ 59394 h 658295"/>
                  <a:gd name="connsiteX67" fmla="*/ 654908 w 763306"/>
                  <a:gd name="connsiteY67" fmla="*/ 55781 h 658295"/>
                  <a:gd name="connsiteX68" fmla="*/ 714527 w 763306"/>
                  <a:gd name="connsiteY68" fmla="*/ 292450 h 658295"/>
                  <a:gd name="connsiteX69" fmla="*/ 678394 w 763306"/>
                  <a:gd name="connsiteY69" fmla="*/ 262641 h 658295"/>
                  <a:gd name="connsiteX70" fmla="*/ 678394 w 763306"/>
                  <a:gd name="connsiteY70" fmla="*/ 221088 h 658295"/>
                  <a:gd name="connsiteX71" fmla="*/ 714527 w 763306"/>
                  <a:gd name="connsiteY71" fmla="*/ 292450 h 658295"/>
                  <a:gd name="connsiteX72" fmla="*/ 761500 w 763306"/>
                  <a:gd name="connsiteY72" fmla="*/ 332197 h 658295"/>
                  <a:gd name="connsiteX73" fmla="*/ 679298 w 763306"/>
                  <a:gd name="connsiteY73" fmla="*/ 167793 h 658295"/>
                  <a:gd name="connsiteX74" fmla="*/ 679298 w 763306"/>
                  <a:gd name="connsiteY74" fmla="*/ 39520 h 658295"/>
                  <a:gd name="connsiteX75" fmla="*/ 674781 w 763306"/>
                  <a:gd name="connsiteY75" fmla="*/ 29584 h 658295"/>
                  <a:gd name="connsiteX76" fmla="*/ 663941 w 763306"/>
                  <a:gd name="connsiteY76" fmla="*/ 27778 h 658295"/>
                  <a:gd name="connsiteX77" fmla="*/ 644068 w 763306"/>
                  <a:gd name="connsiteY77" fmla="*/ 34101 h 658295"/>
                  <a:gd name="connsiteX78" fmla="*/ 644068 w 763306"/>
                  <a:gd name="connsiteY78" fmla="*/ 15131 h 658295"/>
                  <a:gd name="connsiteX79" fmla="*/ 634132 w 763306"/>
                  <a:gd name="connsiteY79" fmla="*/ 3387 h 658295"/>
                  <a:gd name="connsiteX80" fmla="*/ 534766 w 763306"/>
                  <a:gd name="connsiteY80" fmla="*/ 3387 h 658295"/>
                  <a:gd name="connsiteX81" fmla="*/ 392945 w 763306"/>
                  <a:gd name="connsiteY81" fmla="*/ 60297 h 658295"/>
                  <a:gd name="connsiteX82" fmla="*/ 277320 w 763306"/>
                  <a:gd name="connsiteY82" fmla="*/ 15131 h 658295"/>
                  <a:gd name="connsiteX83" fmla="*/ 130982 w 763306"/>
                  <a:gd name="connsiteY83" fmla="*/ 2484 h 658295"/>
                  <a:gd name="connsiteX84" fmla="*/ 119239 w 763306"/>
                  <a:gd name="connsiteY84" fmla="*/ 14228 h 658295"/>
                  <a:gd name="connsiteX85" fmla="*/ 119239 w 763306"/>
                  <a:gd name="connsiteY85" fmla="*/ 33198 h 658295"/>
                  <a:gd name="connsiteX86" fmla="*/ 99365 w 763306"/>
                  <a:gd name="connsiteY86" fmla="*/ 26874 h 658295"/>
                  <a:gd name="connsiteX87" fmla="*/ 88526 w 763306"/>
                  <a:gd name="connsiteY87" fmla="*/ 28681 h 658295"/>
                  <a:gd name="connsiteX88" fmla="*/ 84009 w 763306"/>
                  <a:gd name="connsiteY88" fmla="*/ 38617 h 658295"/>
                  <a:gd name="connsiteX89" fmla="*/ 84009 w 763306"/>
                  <a:gd name="connsiteY89" fmla="*/ 166888 h 658295"/>
                  <a:gd name="connsiteX90" fmla="*/ 903 w 763306"/>
                  <a:gd name="connsiteY90" fmla="*/ 331294 h 658295"/>
                  <a:gd name="connsiteX91" fmla="*/ 0 w 763306"/>
                  <a:gd name="connsiteY91" fmla="*/ 336713 h 658295"/>
                  <a:gd name="connsiteX92" fmla="*/ 0 w 763306"/>
                  <a:gd name="connsiteY92" fmla="*/ 658296 h 658295"/>
                  <a:gd name="connsiteX93" fmla="*/ 23486 w 763306"/>
                  <a:gd name="connsiteY93" fmla="*/ 658296 h 658295"/>
                  <a:gd name="connsiteX94" fmla="*/ 23486 w 763306"/>
                  <a:gd name="connsiteY94" fmla="*/ 342133 h 658295"/>
                  <a:gd name="connsiteX95" fmla="*/ 165308 w 763306"/>
                  <a:gd name="connsiteY95" fmla="*/ 225604 h 658295"/>
                  <a:gd name="connsiteX96" fmla="*/ 149951 w 763306"/>
                  <a:gd name="connsiteY96" fmla="*/ 292450 h 658295"/>
                  <a:gd name="connsiteX97" fmla="*/ 86719 w 763306"/>
                  <a:gd name="connsiteY97" fmla="*/ 351166 h 658295"/>
                  <a:gd name="connsiteX98" fmla="*/ 83106 w 763306"/>
                  <a:gd name="connsiteY98" fmla="*/ 360199 h 658295"/>
                  <a:gd name="connsiteX99" fmla="*/ 83106 w 763306"/>
                  <a:gd name="connsiteY99" fmla="*/ 396332 h 658295"/>
                  <a:gd name="connsiteX100" fmla="*/ 94849 w 763306"/>
                  <a:gd name="connsiteY100" fmla="*/ 408076 h 658295"/>
                  <a:gd name="connsiteX101" fmla="*/ 121948 w 763306"/>
                  <a:gd name="connsiteY101" fmla="*/ 422529 h 658295"/>
                  <a:gd name="connsiteX102" fmla="*/ 130982 w 763306"/>
                  <a:gd name="connsiteY102" fmla="*/ 512861 h 658295"/>
                  <a:gd name="connsiteX103" fmla="*/ 154468 w 763306"/>
                  <a:gd name="connsiteY103" fmla="*/ 517378 h 658295"/>
                  <a:gd name="connsiteX104" fmla="*/ 159888 w 763306"/>
                  <a:gd name="connsiteY104" fmla="*/ 465889 h 658295"/>
                  <a:gd name="connsiteX105" fmla="*/ 180664 w 763306"/>
                  <a:gd name="connsiteY105" fmla="*/ 464985 h 658295"/>
                  <a:gd name="connsiteX106" fmla="*/ 127368 w 763306"/>
                  <a:gd name="connsiteY106" fmla="*/ 574287 h 658295"/>
                  <a:gd name="connsiteX107" fmla="*/ 119239 w 763306"/>
                  <a:gd name="connsiteY107" fmla="*/ 586030 h 658295"/>
                  <a:gd name="connsiteX108" fmla="*/ 119239 w 763306"/>
                  <a:gd name="connsiteY108" fmla="*/ 657392 h 658295"/>
                  <a:gd name="connsiteX109" fmla="*/ 142725 w 763306"/>
                  <a:gd name="connsiteY109" fmla="*/ 657392 h 658295"/>
                  <a:gd name="connsiteX110" fmla="*/ 142725 w 763306"/>
                  <a:gd name="connsiteY110" fmla="*/ 594160 h 658295"/>
                  <a:gd name="connsiteX111" fmla="*/ 199634 w 763306"/>
                  <a:gd name="connsiteY111" fmla="*/ 512861 h 658295"/>
                  <a:gd name="connsiteX112" fmla="*/ 204151 w 763306"/>
                  <a:gd name="connsiteY112" fmla="*/ 465889 h 658295"/>
                  <a:gd name="connsiteX113" fmla="*/ 345069 w 763306"/>
                  <a:gd name="connsiteY113" fmla="*/ 508344 h 658295"/>
                  <a:gd name="connsiteX114" fmla="*/ 346876 w 763306"/>
                  <a:gd name="connsiteY114" fmla="*/ 511055 h 658295"/>
                  <a:gd name="connsiteX115" fmla="*/ 346876 w 763306"/>
                  <a:gd name="connsiteY115" fmla="*/ 526411 h 658295"/>
                  <a:gd name="connsiteX116" fmla="*/ 358619 w 763306"/>
                  <a:gd name="connsiteY116" fmla="*/ 538154 h 658295"/>
                  <a:gd name="connsiteX117" fmla="*/ 429981 w 763306"/>
                  <a:gd name="connsiteY117" fmla="*/ 538154 h 658295"/>
                  <a:gd name="connsiteX118" fmla="*/ 441724 w 763306"/>
                  <a:gd name="connsiteY118" fmla="*/ 526411 h 658295"/>
                  <a:gd name="connsiteX119" fmla="*/ 441724 w 763306"/>
                  <a:gd name="connsiteY119" fmla="*/ 509247 h 658295"/>
                  <a:gd name="connsiteX120" fmla="*/ 442628 w 763306"/>
                  <a:gd name="connsiteY120" fmla="*/ 506538 h 658295"/>
                  <a:gd name="connsiteX121" fmla="*/ 559156 w 763306"/>
                  <a:gd name="connsiteY121" fmla="*/ 462275 h 658295"/>
                  <a:gd name="connsiteX122" fmla="*/ 620582 w 763306"/>
                  <a:gd name="connsiteY122" fmla="*/ 593257 h 658295"/>
                  <a:gd name="connsiteX123" fmla="*/ 620582 w 763306"/>
                  <a:gd name="connsiteY123" fmla="*/ 656489 h 658295"/>
                  <a:gd name="connsiteX124" fmla="*/ 644068 w 763306"/>
                  <a:gd name="connsiteY124" fmla="*/ 656489 h 658295"/>
                  <a:gd name="connsiteX125" fmla="*/ 644068 w 763306"/>
                  <a:gd name="connsiteY125" fmla="*/ 585127 h 658295"/>
                  <a:gd name="connsiteX126" fmla="*/ 635939 w 763306"/>
                  <a:gd name="connsiteY126" fmla="*/ 573383 h 658295"/>
                  <a:gd name="connsiteX127" fmla="*/ 583546 w 763306"/>
                  <a:gd name="connsiteY127" fmla="*/ 461372 h 658295"/>
                  <a:gd name="connsiteX128" fmla="*/ 604322 w 763306"/>
                  <a:gd name="connsiteY128" fmla="*/ 463178 h 658295"/>
                  <a:gd name="connsiteX129" fmla="*/ 608839 w 763306"/>
                  <a:gd name="connsiteY129" fmla="*/ 515571 h 658295"/>
                  <a:gd name="connsiteX130" fmla="*/ 632325 w 763306"/>
                  <a:gd name="connsiteY130" fmla="*/ 511055 h 658295"/>
                  <a:gd name="connsiteX131" fmla="*/ 641358 w 763306"/>
                  <a:gd name="connsiteY131" fmla="*/ 420723 h 658295"/>
                  <a:gd name="connsiteX132" fmla="*/ 668458 w 763306"/>
                  <a:gd name="connsiteY132" fmla="*/ 406269 h 658295"/>
                  <a:gd name="connsiteX133" fmla="*/ 680201 w 763306"/>
                  <a:gd name="connsiteY133" fmla="*/ 394526 h 658295"/>
                  <a:gd name="connsiteX134" fmla="*/ 680201 w 763306"/>
                  <a:gd name="connsiteY134" fmla="*/ 358393 h 658295"/>
                  <a:gd name="connsiteX135" fmla="*/ 676588 w 763306"/>
                  <a:gd name="connsiteY135" fmla="*/ 349360 h 658295"/>
                  <a:gd name="connsiteX136" fmla="*/ 613356 w 763306"/>
                  <a:gd name="connsiteY136" fmla="*/ 290644 h 658295"/>
                  <a:gd name="connsiteX137" fmla="*/ 597999 w 763306"/>
                  <a:gd name="connsiteY137" fmla="*/ 223798 h 658295"/>
                  <a:gd name="connsiteX138" fmla="*/ 739821 w 763306"/>
                  <a:gd name="connsiteY138" fmla="*/ 340327 h 658295"/>
                  <a:gd name="connsiteX139" fmla="*/ 739821 w 763306"/>
                  <a:gd name="connsiteY139" fmla="*/ 656489 h 658295"/>
                  <a:gd name="connsiteX140" fmla="*/ 763307 w 763306"/>
                  <a:gd name="connsiteY140" fmla="*/ 656489 h 658295"/>
                  <a:gd name="connsiteX141" fmla="*/ 763307 w 763306"/>
                  <a:gd name="connsiteY141" fmla="*/ 336713 h 658295"/>
                  <a:gd name="connsiteX142" fmla="*/ 761500 w 763306"/>
                  <a:gd name="connsiteY142" fmla="*/ 332197 h 658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Lst>
                <a:rect l="l" t="t" r="r" b="b"/>
                <a:pathLst>
                  <a:path w="763306" h="658295">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000000"/>
              </a:solidFill>
              <a:ln w="9028" cap="flat">
                <a:noFill/>
                <a:prstDash val="solid"/>
                <a:miter/>
              </a:ln>
            </p:spPr>
            <p:txBody>
              <a:bodyPr rtlCol="0" anchor="ctr"/>
              <a:lstStyle/>
              <a:p>
                <a:endParaRPr lang="en-US"/>
              </a:p>
            </p:txBody>
          </p:sp>
          <p:sp>
            <p:nvSpPr>
              <p:cNvPr id="22" name="Freeform 348">
                <a:extLst>
                  <a:ext uri="{FF2B5EF4-FFF2-40B4-BE49-F238E27FC236}">
                    <a16:creationId xmlns:a16="http://schemas.microsoft.com/office/drawing/2014/main" id="{E09DE5B4-4C25-8015-7683-D0038CBD3E47}"/>
                  </a:ext>
                </a:extLst>
              </p:cNvPr>
              <p:cNvSpPr/>
              <p:nvPr/>
            </p:nvSpPr>
            <p:spPr>
              <a:xfrm>
                <a:off x="5876421" y="5588448"/>
                <a:ext cx="175244" cy="62577"/>
              </a:xfrm>
              <a:custGeom>
                <a:avLst/>
                <a:gdLst>
                  <a:gd name="connsiteX0" fmla="*/ 163501 w 175244"/>
                  <a:gd name="connsiteY0" fmla="*/ 62578 h 62577"/>
                  <a:gd name="connsiteX1" fmla="*/ 175244 w 175244"/>
                  <a:gd name="connsiteY1" fmla="*/ 40898 h 62577"/>
                  <a:gd name="connsiteX2" fmla="*/ 0 w 175244"/>
                  <a:gd name="connsiteY2" fmla="*/ 1152 h 62577"/>
                  <a:gd name="connsiteX3" fmla="*/ 3613 w 175244"/>
                  <a:gd name="connsiteY3" fmla="*/ 26445 h 62577"/>
                  <a:gd name="connsiteX4" fmla="*/ 163501 w 175244"/>
                  <a:gd name="connsiteY4" fmla="*/ 62578 h 6257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577">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000000"/>
              </a:solidFill>
              <a:ln w="9028" cap="flat">
                <a:noFill/>
                <a:prstDash val="solid"/>
                <a:miter/>
              </a:ln>
            </p:spPr>
            <p:txBody>
              <a:bodyPr rtlCol="0" anchor="ctr"/>
              <a:lstStyle/>
              <a:p>
                <a:endParaRPr lang="en-US"/>
              </a:p>
            </p:txBody>
          </p:sp>
          <p:sp>
            <p:nvSpPr>
              <p:cNvPr id="23" name="Freeform 349">
                <a:extLst>
                  <a:ext uri="{FF2B5EF4-FFF2-40B4-BE49-F238E27FC236}">
                    <a16:creationId xmlns:a16="http://schemas.microsoft.com/office/drawing/2014/main" id="{1E91B508-9D82-1356-D036-A57169535612}"/>
                  </a:ext>
                </a:extLst>
              </p:cNvPr>
              <p:cNvSpPr/>
              <p:nvPr/>
            </p:nvSpPr>
            <p:spPr>
              <a:xfrm>
                <a:off x="5876421" y="5650223"/>
                <a:ext cx="175244" cy="56809"/>
              </a:xfrm>
              <a:custGeom>
                <a:avLst/>
                <a:gdLst>
                  <a:gd name="connsiteX0" fmla="*/ 163501 w 175244"/>
                  <a:gd name="connsiteY0" fmla="*/ 56810 h 56809"/>
                  <a:gd name="connsiteX1" fmla="*/ 175244 w 175244"/>
                  <a:gd name="connsiteY1" fmla="*/ 36936 h 56809"/>
                  <a:gd name="connsiteX2" fmla="*/ 0 w 175244"/>
                  <a:gd name="connsiteY2" fmla="*/ 1706 h 56809"/>
                  <a:gd name="connsiteX3" fmla="*/ 3613 w 175244"/>
                  <a:gd name="connsiteY3" fmla="*/ 24289 h 56809"/>
                  <a:gd name="connsiteX4" fmla="*/ 163501 w 175244"/>
                  <a:gd name="connsiteY4" fmla="*/ 56810 h 5680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809">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000000"/>
              </a:solidFill>
              <a:ln w="9028" cap="flat">
                <a:noFill/>
                <a:prstDash val="solid"/>
                <a:miter/>
              </a:ln>
            </p:spPr>
            <p:txBody>
              <a:bodyPr rtlCol="0" anchor="ctr"/>
              <a:lstStyle/>
              <a:p>
                <a:endParaRPr lang="en-US"/>
              </a:p>
            </p:txBody>
          </p:sp>
          <p:sp>
            <p:nvSpPr>
              <p:cNvPr id="24" name="Freeform 350">
                <a:extLst>
                  <a:ext uri="{FF2B5EF4-FFF2-40B4-BE49-F238E27FC236}">
                    <a16:creationId xmlns:a16="http://schemas.microsoft.com/office/drawing/2014/main" id="{1047712E-179E-9C00-11A0-E44217B714D5}"/>
                  </a:ext>
                </a:extLst>
              </p:cNvPr>
              <p:cNvSpPr/>
              <p:nvPr/>
            </p:nvSpPr>
            <p:spPr>
              <a:xfrm>
                <a:off x="6121221" y="5826603"/>
                <a:ext cx="175244" cy="62899"/>
              </a:xfrm>
              <a:custGeom>
                <a:avLst/>
                <a:gdLst>
                  <a:gd name="connsiteX0" fmla="*/ 0 w 175244"/>
                  <a:gd name="connsiteY0" fmla="*/ 41220 h 62899"/>
                  <a:gd name="connsiteX1" fmla="*/ 11743 w 175244"/>
                  <a:gd name="connsiteY1" fmla="*/ 62900 h 62899"/>
                  <a:gd name="connsiteX2" fmla="*/ 171631 w 175244"/>
                  <a:gd name="connsiteY2" fmla="*/ 26767 h 62899"/>
                  <a:gd name="connsiteX3" fmla="*/ 175244 w 175244"/>
                  <a:gd name="connsiteY3" fmla="*/ 2378 h 62899"/>
                  <a:gd name="connsiteX4" fmla="*/ 0 w 175244"/>
                  <a:gd name="connsiteY4" fmla="*/ 41220 h 628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62899">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000000"/>
              </a:solidFill>
              <a:ln w="9028" cap="flat">
                <a:noFill/>
                <a:prstDash val="solid"/>
                <a:miter/>
              </a:ln>
            </p:spPr>
            <p:txBody>
              <a:bodyPr rtlCol="0" anchor="ctr"/>
              <a:lstStyle/>
              <a:p>
                <a:endParaRPr lang="en-US"/>
              </a:p>
            </p:txBody>
          </p:sp>
          <p:sp>
            <p:nvSpPr>
              <p:cNvPr id="25" name="Freeform 351">
                <a:extLst>
                  <a:ext uri="{FF2B5EF4-FFF2-40B4-BE49-F238E27FC236}">
                    <a16:creationId xmlns:a16="http://schemas.microsoft.com/office/drawing/2014/main" id="{690ACE58-C07A-50BC-3BB7-F66B190B98EA}"/>
                  </a:ext>
                </a:extLst>
              </p:cNvPr>
              <p:cNvSpPr/>
              <p:nvPr/>
            </p:nvSpPr>
            <p:spPr>
              <a:xfrm>
                <a:off x="6121221" y="5582167"/>
                <a:ext cx="175244" cy="56212"/>
              </a:xfrm>
              <a:custGeom>
                <a:avLst/>
                <a:gdLst>
                  <a:gd name="connsiteX0" fmla="*/ 0 w 175244"/>
                  <a:gd name="connsiteY0" fmla="*/ 36340 h 56212"/>
                  <a:gd name="connsiteX1" fmla="*/ 11743 w 175244"/>
                  <a:gd name="connsiteY1" fmla="*/ 56212 h 56212"/>
                  <a:gd name="connsiteX2" fmla="*/ 171631 w 175244"/>
                  <a:gd name="connsiteY2" fmla="*/ 23693 h 56212"/>
                  <a:gd name="connsiteX3" fmla="*/ 175244 w 175244"/>
                  <a:gd name="connsiteY3" fmla="*/ 1110 h 56212"/>
                  <a:gd name="connsiteX4" fmla="*/ 0 w 175244"/>
                  <a:gd name="connsiteY4" fmla="*/ 36340 h 562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5244" h="56212">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000000"/>
              </a:solidFill>
              <a:ln w="9028" cap="flat">
                <a:noFill/>
                <a:prstDash val="solid"/>
                <a:miter/>
              </a:ln>
            </p:spPr>
            <p:txBody>
              <a:bodyPr rtlCol="0" anchor="ctr"/>
              <a:lstStyle/>
              <a:p>
                <a:endParaRPr lang="en-US"/>
              </a:p>
            </p:txBody>
          </p:sp>
        </p:grpSp>
      </p:grpSp>
      <p:grpSp>
        <p:nvGrpSpPr>
          <p:cNvPr id="28" name="Graphic 3">
            <a:extLst>
              <a:ext uri="{FF2B5EF4-FFF2-40B4-BE49-F238E27FC236}">
                <a16:creationId xmlns:a16="http://schemas.microsoft.com/office/drawing/2014/main" id="{B4C79675-444A-1888-0274-0C05A1E84CD9}"/>
              </a:ext>
            </a:extLst>
          </p:cNvPr>
          <p:cNvGrpSpPr/>
          <p:nvPr/>
        </p:nvGrpSpPr>
        <p:grpSpPr>
          <a:xfrm>
            <a:off x="3148443" y="2490693"/>
            <a:ext cx="914639" cy="888654"/>
            <a:chOff x="781761" y="3715924"/>
            <a:chExt cx="914639" cy="888654"/>
          </a:xfrm>
        </p:grpSpPr>
        <p:sp>
          <p:nvSpPr>
            <p:cNvPr id="29" name="Freeform 1176">
              <a:extLst>
                <a:ext uri="{FF2B5EF4-FFF2-40B4-BE49-F238E27FC236}">
                  <a16:creationId xmlns:a16="http://schemas.microsoft.com/office/drawing/2014/main" id="{6C97B618-BB58-CD7B-0EE8-1938176A03D7}"/>
                </a:ext>
              </a:extLst>
            </p:cNvPr>
            <p:cNvSpPr/>
            <p:nvPr/>
          </p:nvSpPr>
          <p:spPr>
            <a:xfrm>
              <a:off x="957069" y="3882683"/>
              <a:ext cx="548180" cy="617670"/>
            </a:xfrm>
            <a:custGeom>
              <a:avLst/>
              <a:gdLst>
                <a:gd name="connsiteX0" fmla="*/ 395188 w 548180"/>
                <a:gd name="connsiteY0" fmla="*/ 538131 h 617670"/>
                <a:gd name="connsiteX1" fmla="*/ 395188 w 548180"/>
                <a:gd name="connsiteY1" fmla="*/ 475047 h 617670"/>
                <a:gd name="connsiteX2" fmla="*/ 354046 w 548180"/>
                <a:gd name="connsiteY2" fmla="*/ 433906 h 617670"/>
                <a:gd name="connsiteX3" fmla="*/ 312905 w 548180"/>
                <a:gd name="connsiteY3" fmla="*/ 475047 h 617670"/>
                <a:gd name="connsiteX4" fmla="*/ 312905 w 548180"/>
                <a:gd name="connsiteY4" fmla="*/ 507960 h 617670"/>
                <a:gd name="connsiteX5" fmla="*/ 299191 w 548180"/>
                <a:gd name="connsiteY5" fmla="*/ 521674 h 617670"/>
                <a:gd name="connsiteX6" fmla="*/ 285477 w 548180"/>
                <a:gd name="connsiteY6" fmla="*/ 507960 h 617670"/>
                <a:gd name="connsiteX7" fmla="*/ 285477 w 548180"/>
                <a:gd name="connsiteY7" fmla="*/ 491504 h 617670"/>
                <a:gd name="connsiteX8" fmla="*/ 266277 w 548180"/>
                <a:gd name="connsiteY8" fmla="*/ 455848 h 617670"/>
                <a:gd name="connsiteX9" fmla="*/ 173024 w 548180"/>
                <a:gd name="connsiteY9" fmla="*/ 395507 h 617670"/>
                <a:gd name="connsiteX10" fmla="*/ 57828 w 548180"/>
                <a:gd name="connsiteY10" fmla="*/ 294025 h 617670"/>
                <a:gd name="connsiteX11" fmla="*/ 230 w 548180"/>
                <a:gd name="connsiteY11" fmla="*/ 137687 h 617670"/>
                <a:gd name="connsiteX12" fmla="*/ 142853 w 548180"/>
                <a:gd name="connsiteY12" fmla="*/ 549 h 617670"/>
                <a:gd name="connsiteX13" fmla="*/ 258049 w 548180"/>
                <a:gd name="connsiteY13" fmla="*/ 74604 h 617670"/>
                <a:gd name="connsiteX14" fmla="*/ 260793 w 548180"/>
                <a:gd name="connsiteY14" fmla="*/ 80090 h 617670"/>
                <a:gd name="connsiteX15" fmla="*/ 274507 w 548180"/>
                <a:gd name="connsiteY15" fmla="*/ 91060 h 617670"/>
                <a:gd name="connsiteX16" fmla="*/ 288221 w 548180"/>
                <a:gd name="connsiteY16" fmla="*/ 80090 h 617670"/>
                <a:gd name="connsiteX17" fmla="*/ 340332 w 548180"/>
                <a:gd name="connsiteY17" fmla="*/ 19749 h 617670"/>
                <a:gd name="connsiteX18" fmla="*/ 546040 w 548180"/>
                <a:gd name="connsiteY18" fmla="*/ 115746 h 617670"/>
                <a:gd name="connsiteX19" fmla="*/ 513126 w 548180"/>
                <a:gd name="connsiteY19" fmla="*/ 255626 h 617670"/>
                <a:gd name="connsiteX20" fmla="*/ 444557 w 548180"/>
                <a:gd name="connsiteY20" fmla="*/ 337909 h 617670"/>
                <a:gd name="connsiteX21" fmla="*/ 425359 w 548180"/>
                <a:gd name="connsiteY21" fmla="*/ 381793 h 617670"/>
                <a:gd name="connsiteX22" fmla="*/ 425359 w 548180"/>
                <a:gd name="connsiteY22" fmla="*/ 595729 h 617670"/>
                <a:gd name="connsiteX23" fmla="*/ 425359 w 548180"/>
                <a:gd name="connsiteY23" fmla="*/ 603957 h 617670"/>
                <a:gd name="connsiteX24" fmla="*/ 411645 w 548180"/>
                <a:gd name="connsiteY24" fmla="*/ 617671 h 617670"/>
                <a:gd name="connsiteX25" fmla="*/ 397931 w 548180"/>
                <a:gd name="connsiteY25" fmla="*/ 603957 h 617670"/>
                <a:gd name="connsiteX26" fmla="*/ 397931 w 548180"/>
                <a:gd name="connsiteY26" fmla="*/ 557330 h 617670"/>
                <a:gd name="connsiteX27" fmla="*/ 395188 w 548180"/>
                <a:gd name="connsiteY27" fmla="*/ 538131 h 617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Lst>
              <a:rect l="l" t="t" r="r" b="b"/>
              <a:pathLst>
                <a:path w="548180" h="617670">
                  <a:moveTo>
                    <a:pt x="395188" y="538131"/>
                  </a:moveTo>
                  <a:cubicBezTo>
                    <a:pt x="395188" y="516189"/>
                    <a:pt x="395188" y="496989"/>
                    <a:pt x="395188" y="475047"/>
                  </a:cubicBezTo>
                  <a:cubicBezTo>
                    <a:pt x="395188" y="450362"/>
                    <a:pt x="378732" y="433906"/>
                    <a:pt x="354046" y="433906"/>
                  </a:cubicBezTo>
                  <a:cubicBezTo>
                    <a:pt x="329362" y="433906"/>
                    <a:pt x="312905" y="450362"/>
                    <a:pt x="312905" y="475047"/>
                  </a:cubicBezTo>
                  <a:cubicBezTo>
                    <a:pt x="312905" y="486018"/>
                    <a:pt x="312905" y="496989"/>
                    <a:pt x="312905" y="507960"/>
                  </a:cubicBezTo>
                  <a:cubicBezTo>
                    <a:pt x="312905" y="516189"/>
                    <a:pt x="307419" y="521674"/>
                    <a:pt x="299191" y="521674"/>
                  </a:cubicBezTo>
                  <a:cubicBezTo>
                    <a:pt x="290963" y="521674"/>
                    <a:pt x="285477" y="516189"/>
                    <a:pt x="285477" y="507960"/>
                  </a:cubicBezTo>
                  <a:cubicBezTo>
                    <a:pt x="285477" y="502475"/>
                    <a:pt x="285477" y="496989"/>
                    <a:pt x="285477" y="491504"/>
                  </a:cubicBezTo>
                  <a:cubicBezTo>
                    <a:pt x="285477" y="475047"/>
                    <a:pt x="277249" y="464076"/>
                    <a:pt x="266277" y="455848"/>
                  </a:cubicBezTo>
                  <a:cubicBezTo>
                    <a:pt x="236107" y="436649"/>
                    <a:pt x="203194" y="417449"/>
                    <a:pt x="173024" y="395507"/>
                  </a:cubicBezTo>
                  <a:cubicBezTo>
                    <a:pt x="131883" y="368080"/>
                    <a:pt x="90741" y="335167"/>
                    <a:pt x="57828" y="294025"/>
                  </a:cubicBezTo>
                  <a:cubicBezTo>
                    <a:pt x="19428" y="247398"/>
                    <a:pt x="-2514" y="195286"/>
                    <a:pt x="230" y="137687"/>
                  </a:cubicBezTo>
                  <a:cubicBezTo>
                    <a:pt x="230" y="60890"/>
                    <a:pt x="66056" y="-2193"/>
                    <a:pt x="142853" y="549"/>
                  </a:cubicBezTo>
                  <a:cubicBezTo>
                    <a:pt x="194966" y="3292"/>
                    <a:pt x="233365" y="27977"/>
                    <a:pt x="258049" y="74604"/>
                  </a:cubicBezTo>
                  <a:cubicBezTo>
                    <a:pt x="258049" y="77347"/>
                    <a:pt x="260793" y="77347"/>
                    <a:pt x="260793" y="80090"/>
                  </a:cubicBezTo>
                  <a:cubicBezTo>
                    <a:pt x="263535" y="85575"/>
                    <a:pt x="266277" y="91060"/>
                    <a:pt x="274507" y="91060"/>
                  </a:cubicBezTo>
                  <a:cubicBezTo>
                    <a:pt x="282735" y="91060"/>
                    <a:pt x="285477" y="85575"/>
                    <a:pt x="288221" y="80090"/>
                  </a:cubicBezTo>
                  <a:cubicBezTo>
                    <a:pt x="299191" y="55404"/>
                    <a:pt x="318391" y="33463"/>
                    <a:pt x="340332" y="19749"/>
                  </a:cubicBezTo>
                  <a:cubicBezTo>
                    <a:pt x="430843" y="-32364"/>
                    <a:pt x="532326" y="25234"/>
                    <a:pt x="546040" y="115746"/>
                  </a:cubicBezTo>
                  <a:cubicBezTo>
                    <a:pt x="554268" y="165115"/>
                    <a:pt x="537812" y="211742"/>
                    <a:pt x="513126" y="255626"/>
                  </a:cubicBezTo>
                  <a:cubicBezTo>
                    <a:pt x="493928" y="288539"/>
                    <a:pt x="471985" y="315967"/>
                    <a:pt x="444557" y="337909"/>
                  </a:cubicBezTo>
                  <a:cubicBezTo>
                    <a:pt x="430843" y="348880"/>
                    <a:pt x="425359" y="365337"/>
                    <a:pt x="425359" y="381793"/>
                  </a:cubicBezTo>
                  <a:cubicBezTo>
                    <a:pt x="425359" y="453105"/>
                    <a:pt x="425359" y="524417"/>
                    <a:pt x="425359" y="595729"/>
                  </a:cubicBezTo>
                  <a:cubicBezTo>
                    <a:pt x="425359" y="598472"/>
                    <a:pt x="425359" y="601214"/>
                    <a:pt x="425359" y="603957"/>
                  </a:cubicBezTo>
                  <a:cubicBezTo>
                    <a:pt x="425359" y="612185"/>
                    <a:pt x="419873" y="617671"/>
                    <a:pt x="411645" y="617671"/>
                  </a:cubicBezTo>
                  <a:cubicBezTo>
                    <a:pt x="403416" y="617671"/>
                    <a:pt x="397931" y="612185"/>
                    <a:pt x="397931" y="603957"/>
                  </a:cubicBezTo>
                  <a:cubicBezTo>
                    <a:pt x="397931" y="587501"/>
                    <a:pt x="397931" y="573787"/>
                    <a:pt x="397931" y="557330"/>
                  </a:cubicBezTo>
                  <a:cubicBezTo>
                    <a:pt x="395188" y="551845"/>
                    <a:pt x="395188" y="543616"/>
                    <a:pt x="395188" y="538131"/>
                  </a:cubicBezTo>
                  <a:close/>
                </a:path>
              </a:pathLst>
            </a:custGeom>
            <a:solidFill>
              <a:srgbClr val="A23B23"/>
            </a:solidFill>
            <a:ln w="27426" cap="flat">
              <a:noFill/>
              <a:prstDash val="solid"/>
              <a:miter/>
            </a:ln>
          </p:spPr>
          <p:txBody>
            <a:bodyPr rtlCol="0" anchor="ctr"/>
            <a:lstStyle/>
            <a:p>
              <a:endParaRPr lang="en-US"/>
            </a:p>
          </p:txBody>
        </p:sp>
        <p:sp>
          <p:nvSpPr>
            <p:cNvPr id="30" name="Freeform 1177">
              <a:extLst>
                <a:ext uri="{FF2B5EF4-FFF2-40B4-BE49-F238E27FC236}">
                  <a16:creationId xmlns:a16="http://schemas.microsoft.com/office/drawing/2014/main" id="{3BA239B4-C627-E957-F1D9-F81CBA0E77FE}"/>
                </a:ext>
              </a:extLst>
            </p:cNvPr>
            <p:cNvSpPr/>
            <p:nvPr/>
          </p:nvSpPr>
          <p:spPr>
            <a:xfrm>
              <a:off x="781761" y="3715924"/>
              <a:ext cx="914639" cy="888654"/>
            </a:xfrm>
            <a:custGeom>
              <a:avLst/>
              <a:gdLst>
                <a:gd name="connsiteX0" fmla="*/ 910599 w 914639"/>
                <a:gd name="connsiteY0" fmla="*/ 888655 h 888654"/>
                <a:gd name="connsiteX1" fmla="*/ 8228 w 914639"/>
                <a:gd name="connsiteY1" fmla="*/ 888655 h 888654"/>
                <a:gd name="connsiteX2" fmla="*/ 8228 w 914639"/>
                <a:gd name="connsiteY2" fmla="*/ 872198 h 888654"/>
                <a:gd name="connsiteX3" fmla="*/ 27428 w 914639"/>
                <a:gd name="connsiteY3" fmla="*/ 863970 h 888654"/>
                <a:gd name="connsiteX4" fmla="*/ 145366 w 914639"/>
                <a:gd name="connsiteY4" fmla="*/ 863970 h 888654"/>
                <a:gd name="connsiteX5" fmla="*/ 153594 w 914639"/>
                <a:gd name="connsiteY5" fmla="*/ 863970 h 888654"/>
                <a:gd name="connsiteX6" fmla="*/ 153594 w 914639"/>
                <a:gd name="connsiteY6" fmla="*/ 765231 h 888654"/>
                <a:gd name="connsiteX7" fmla="*/ 142624 w 914639"/>
                <a:gd name="connsiteY7" fmla="*/ 765231 h 888654"/>
                <a:gd name="connsiteX8" fmla="*/ 24686 w 914639"/>
                <a:gd name="connsiteY8" fmla="*/ 765231 h 888654"/>
                <a:gd name="connsiteX9" fmla="*/ 5486 w 914639"/>
                <a:gd name="connsiteY9" fmla="*/ 757002 h 888654"/>
                <a:gd name="connsiteX10" fmla="*/ 5486 w 914639"/>
                <a:gd name="connsiteY10" fmla="*/ 748774 h 888654"/>
                <a:gd name="connsiteX11" fmla="*/ 24686 w 914639"/>
                <a:gd name="connsiteY11" fmla="*/ 740546 h 888654"/>
                <a:gd name="connsiteX12" fmla="*/ 290733 w 914639"/>
                <a:gd name="connsiteY12" fmla="*/ 740546 h 888654"/>
                <a:gd name="connsiteX13" fmla="*/ 301704 w 914639"/>
                <a:gd name="connsiteY13" fmla="*/ 740546 h 888654"/>
                <a:gd name="connsiteX14" fmla="*/ 301704 w 914639"/>
                <a:gd name="connsiteY14" fmla="*/ 641806 h 888654"/>
                <a:gd name="connsiteX15" fmla="*/ 290733 w 914639"/>
                <a:gd name="connsiteY15" fmla="*/ 641806 h 888654"/>
                <a:gd name="connsiteX16" fmla="*/ 27428 w 914639"/>
                <a:gd name="connsiteY16" fmla="*/ 641806 h 888654"/>
                <a:gd name="connsiteX17" fmla="*/ 8228 w 914639"/>
                <a:gd name="connsiteY17" fmla="*/ 633578 h 888654"/>
                <a:gd name="connsiteX18" fmla="*/ 8228 w 914639"/>
                <a:gd name="connsiteY18" fmla="*/ 625350 h 888654"/>
                <a:gd name="connsiteX19" fmla="*/ 27428 w 914639"/>
                <a:gd name="connsiteY19" fmla="*/ 617122 h 888654"/>
                <a:gd name="connsiteX20" fmla="*/ 145366 w 914639"/>
                <a:gd name="connsiteY20" fmla="*/ 617122 h 888654"/>
                <a:gd name="connsiteX21" fmla="*/ 153594 w 914639"/>
                <a:gd name="connsiteY21" fmla="*/ 617122 h 888654"/>
                <a:gd name="connsiteX22" fmla="*/ 153594 w 914639"/>
                <a:gd name="connsiteY22" fmla="*/ 518382 h 888654"/>
                <a:gd name="connsiteX23" fmla="*/ 142624 w 914639"/>
                <a:gd name="connsiteY23" fmla="*/ 518382 h 888654"/>
                <a:gd name="connsiteX24" fmla="*/ 24686 w 914639"/>
                <a:gd name="connsiteY24" fmla="*/ 518382 h 888654"/>
                <a:gd name="connsiteX25" fmla="*/ 5486 w 914639"/>
                <a:gd name="connsiteY25" fmla="*/ 510154 h 888654"/>
                <a:gd name="connsiteX26" fmla="*/ 5486 w 914639"/>
                <a:gd name="connsiteY26" fmla="*/ 501926 h 888654"/>
                <a:gd name="connsiteX27" fmla="*/ 24686 w 914639"/>
                <a:gd name="connsiteY27" fmla="*/ 493697 h 888654"/>
                <a:gd name="connsiteX28" fmla="*/ 208450 w 914639"/>
                <a:gd name="connsiteY28" fmla="*/ 493697 h 888654"/>
                <a:gd name="connsiteX29" fmla="*/ 219421 w 914639"/>
                <a:gd name="connsiteY29" fmla="*/ 493697 h 888654"/>
                <a:gd name="connsiteX30" fmla="*/ 167308 w 914639"/>
                <a:gd name="connsiteY30" fmla="*/ 394958 h 888654"/>
                <a:gd name="connsiteX31" fmla="*/ 156338 w 914639"/>
                <a:gd name="connsiteY31" fmla="*/ 394958 h 888654"/>
                <a:gd name="connsiteX32" fmla="*/ 21942 w 914639"/>
                <a:gd name="connsiteY32" fmla="*/ 394958 h 888654"/>
                <a:gd name="connsiteX33" fmla="*/ 2742 w 914639"/>
                <a:gd name="connsiteY33" fmla="*/ 386729 h 888654"/>
                <a:gd name="connsiteX34" fmla="*/ 2742 w 914639"/>
                <a:gd name="connsiteY34" fmla="*/ 378501 h 888654"/>
                <a:gd name="connsiteX35" fmla="*/ 21942 w 914639"/>
                <a:gd name="connsiteY35" fmla="*/ 370273 h 888654"/>
                <a:gd name="connsiteX36" fmla="*/ 150852 w 914639"/>
                <a:gd name="connsiteY36" fmla="*/ 370273 h 888654"/>
                <a:gd name="connsiteX37" fmla="*/ 161824 w 914639"/>
                <a:gd name="connsiteY37" fmla="*/ 370273 h 888654"/>
                <a:gd name="connsiteX38" fmla="*/ 170052 w 914639"/>
                <a:gd name="connsiteY38" fmla="*/ 271533 h 888654"/>
                <a:gd name="connsiteX39" fmla="*/ 159080 w 914639"/>
                <a:gd name="connsiteY39" fmla="*/ 271533 h 888654"/>
                <a:gd name="connsiteX40" fmla="*/ 21942 w 914639"/>
                <a:gd name="connsiteY40" fmla="*/ 271533 h 888654"/>
                <a:gd name="connsiteX41" fmla="*/ 2742 w 914639"/>
                <a:gd name="connsiteY41" fmla="*/ 263305 h 888654"/>
                <a:gd name="connsiteX42" fmla="*/ 2742 w 914639"/>
                <a:gd name="connsiteY42" fmla="*/ 255077 h 888654"/>
                <a:gd name="connsiteX43" fmla="*/ 21942 w 914639"/>
                <a:gd name="connsiteY43" fmla="*/ 246849 h 888654"/>
                <a:gd name="connsiteX44" fmla="*/ 172794 w 914639"/>
                <a:gd name="connsiteY44" fmla="*/ 246849 h 888654"/>
                <a:gd name="connsiteX45" fmla="*/ 183766 w 914639"/>
                <a:gd name="connsiteY45" fmla="*/ 241363 h 888654"/>
                <a:gd name="connsiteX46" fmla="*/ 282505 w 914639"/>
                <a:gd name="connsiteY46" fmla="*/ 172794 h 888654"/>
                <a:gd name="connsiteX47" fmla="*/ 296219 w 914639"/>
                <a:gd name="connsiteY47" fmla="*/ 170051 h 888654"/>
                <a:gd name="connsiteX48" fmla="*/ 296219 w 914639"/>
                <a:gd name="connsiteY48" fmla="*/ 148109 h 888654"/>
                <a:gd name="connsiteX49" fmla="*/ 285248 w 914639"/>
                <a:gd name="connsiteY49" fmla="*/ 148109 h 888654"/>
                <a:gd name="connsiteX50" fmla="*/ 21942 w 914639"/>
                <a:gd name="connsiteY50" fmla="*/ 148109 h 888654"/>
                <a:gd name="connsiteX51" fmla="*/ 2742 w 914639"/>
                <a:gd name="connsiteY51" fmla="*/ 139881 h 888654"/>
                <a:gd name="connsiteX52" fmla="*/ 2742 w 914639"/>
                <a:gd name="connsiteY52" fmla="*/ 131653 h 888654"/>
                <a:gd name="connsiteX53" fmla="*/ 21942 w 914639"/>
                <a:gd name="connsiteY53" fmla="*/ 123424 h 888654"/>
                <a:gd name="connsiteX54" fmla="*/ 139880 w 914639"/>
                <a:gd name="connsiteY54" fmla="*/ 123424 h 888654"/>
                <a:gd name="connsiteX55" fmla="*/ 148110 w 914639"/>
                <a:gd name="connsiteY55" fmla="*/ 123424 h 888654"/>
                <a:gd name="connsiteX56" fmla="*/ 148110 w 914639"/>
                <a:gd name="connsiteY56" fmla="*/ 24685 h 888654"/>
                <a:gd name="connsiteX57" fmla="*/ 137138 w 914639"/>
                <a:gd name="connsiteY57" fmla="*/ 24685 h 888654"/>
                <a:gd name="connsiteX58" fmla="*/ 19200 w 914639"/>
                <a:gd name="connsiteY58" fmla="*/ 24685 h 888654"/>
                <a:gd name="connsiteX59" fmla="*/ 0 w 914639"/>
                <a:gd name="connsiteY59" fmla="*/ 16456 h 888654"/>
                <a:gd name="connsiteX60" fmla="*/ 0 w 914639"/>
                <a:gd name="connsiteY60" fmla="*/ 8228 h 888654"/>
                <a:gd name="connsiteX61" fmla="*/ 19200 w 914639"/>
                <a:gd name="connsiteY61" fmla="*/ 0 h 888654"/>
                <a:gd name="connsiteX62" fmla="*/ 891399 w 914639"/>
                <a:gd name="connsiteY62" fmla="*/ 0 h 888654"/>
                <a:gd name="connsiteX63" fmla="*/ 899627 w 914639"/>
                <a:gd name="connsiteY63" fmla="*/ 0 h 888654"/>
                <a:gd name="connsiteX64" fmla="*/ 910599 w 914639"/>
                <a:gd name="connsiteY64" fmla="*/ 13714 h 888654"/>
                <a:gd name="connsiteX65" fmla="*/ 894142 w 914639"/>
                <a:gd name="connsiteY65" fmla="*/ 24685 h 888654"/>
                <a:gd name="connsiteX66" fmla="*/ 773461 w 914639"/>
                <a:gd name="connsiteY66" fmla="*/ 24685 h 888654"/>
                <a:gd name="connsiteX67" fmla="*/ 762489 w 914639"/>
                <a:gd name="connsiteY67" fmla="*/ 24685 h 888654"/>
                <a:gd name="connsiteX68" fmla="*/ 762489 w 914639"/>
                <a:gd name="connsiteY68" fmla="*/ 123424 h 888654"/>
                <a:gd name="connsiteX69" fmla="*/ 795403 w 914639"/>
                <a:gd name="connsiteY69" fmla="*/ 123424 h 888654"/>
                <a:gd name="connsiteX70" fmla="*/ 894142 w 914639"/>
                <a:gd name="connsiteY70" fmla="*/ 123424 h 888654"/>
                <a:gd name="connsiteX71" fmla="*/ 907855 w 914639"/>
                <a:gd name="connsiteY71" fmla="*/ 131653 h 888654"/>
                <a:gd name="connsiteX72" fmla="*/ 905113 w 914639"/>
                <a:gd name="connsiteY72" fmla="*/ 145366 h 888654"/>
                <a:gd name="connsiteX73" fmla="*/ 891399 w 914639"/>
                <a:gd name="connsiteY73" fmla="*/ 148109 h 888654"/>
                <a:gd name="connsiteX74" fmla="*/ 625351 w 914639"/>
                <a:gd name="connsiteY74" fmla="*/ 148109 h 888654"/>
                <a:gd name="connsiteX75" fmla="*/ 614381 w 914639"/>
                <a:gd name="connsiteY75" fmla="*/ 148109 h 888654"/>
                <a:gd name="connsiteX76" fmla="*/ 614381 w 914639"/>
                <a:gd name="connsiteY76" fmla="*/ 170051 h 888654"/>
                <a:gd name="connsiteX77" fmla="*/ 619865 w 914639"/>
                <a:gd name="connsiteY77" fmla="*/ 172794 h 888654"/>
                <a:gd name="connsiteX78" fmla="*/ 729575 w 914639"/>
                <a:gd name="connsiteY78" fmla="*/ 246849 h 888654"/>
                <a:gd name="connsiteX79" fmla="*/ 740547 w 914639"/>
                <a:gd name="connsiteY79" fmla="*/ 252334 h 888654"/>
                <a:gd name="connsiteX80" fmla="*/ 828316 w 914639"/>
                <a:gd name="connsiteY80" fmla="*/ 252334 h 888654"/>
                <a:gd name="connsiteX81" fmla="*/ 894142 w 914639"/>
                <a:gd name="connsiteY81" fmla="*/ 252334 h 888654"/>
                <a:gd name="connsiteX82" fmla="*/ 907855 w 914639"/>
                <a:gd name="connsiteY82" fmla="*/ 268791 h 888654"/>
                <a:gd name="connsiteX83" fmla="*/ 891399 w 914639"/>
                <a:gd name="connsiteY83" fmla="*/ 277019 h 888654"/>
                <a:gd name="connsiteX84" fmla="*/ 751519 w 914639"/>
                <a:gd name="connsiteY84" fmla="*/ 277019 h 888654"/>
                <a:gd name="connsiteX85" fmla="*/ 740547 w 914639"/>
                <a:gd name="connsiteY85" fmla="*/ 277019 h 888654"/>
                <a:gd name="connsiteX86" fmla="*/ 748775 w 914639"/>
                <a:gd name="connsiteY86" fmla="*/ 375758 h 888654"/>
                <a:gd name="connsiteX87" fmla="*/ 759747 w 914639"/>
                <a:gd name="connsiteY87" fmla="*/ 375758 h 888654"/>
                <a:gd name="connsiteX88" fmla="*/ 891399 w 914639"/>
                <a:gd name="connsiteY88" fmla="*/ 375758 h 888654"/>
                <a:gd name="connsiteX89" fmla="*/ 907855 w 914639"/>
                <a:gd name="connsiteY89" fmla="*/ 389472 h 888654"/>
                <a:gd name="connsiteX90" fmla="*/ 891399 w 914639"/>
                <a:gd name="connsiteY90" fmla="*/ 403186 h 888654"/>
                <a:gd name="connsiteX91" fmla="*/ 844772 w 914639"/>
                <a:gd name="connsiteY91" fmla="*/ 403186 h 888654"/>
                <a:gd name="connsiteX92" fmla="*/ 743289 w 914639"/>
                <a:gd name="connsiteY92" fmla="*/ 403186 h 888654"/>
                <a:gd name="connsiteX93" fmla="*/ 691178 w 914639"/>
                <a:gd name="connsiteY93" fmla="*/ 501926 h 888654"/>
                <a:gd name="connsiteX94" fmla="*/ 702148 w 914639"/>
                <a:gd name="connsiteY94" fmla="*/ 501926 h 888654"/>
                <a:gd name="connsiteX95" fmla="*/ 833802 w 914639"/>
                <a:gd name="connsiteY95" fmla="*/ 501926 h 888654"/>
                <a:gd name="connsiteX96" fmla="*/ 891399 w 914639"/>
                <a:gd name="connsiteY96" fmla="*/ 501926 h 888654"/>
                <a:gd name="connsiteX97" fmla="*/ 902371 w 914639"/>
                <a:gd name="connsiteY97" fmla="*/ 510154 h 888654"/>
                <a:gd name="connsiteX98" fmla="*/ 899627 w 914639"/>
                <a:gd name="connsiteY98" fmla="*/ 523867 h 888654"/>
                <a:gd name="connsiteX99" fmla="*/ 885914 w 914639"/>
                <a:gd name="connsiteY99" fmla="*/ 529353 h 888654"/>
                <a:gd name="connsiteX100" fmla="*/ 765233 w 914639"/>
                <a:gd name="connsiteY100" fmla="*/ 529353 h 888654"/>
                <a:gd name="connsiteX101" fmla="*/ 754261 w 914639"/>
                <a:gd name="connsiteY101" fmla="*/ 529353 h 888654"/>
                <a:gd name="connsiteX102" fmla="*/ 754261 w 914639"/>
                <a:gd name="connsiteY102" fmla="*/ 628092 h 888654"/>
                <a:gd name="connsiteX103" fmla="*/ 803631 w 914639"/>
                <a:gd name="connsiteY103" fmla="*/ 628092 h 888654"/>
                <a:gd name="connsiteX104" fmla="*/ 885914 w 914639"/>
                <a:gd name="connsiteY104" fmla="*/ 628092 h 888654"/>
                <a:gd name="connsiteX105" fmla="*/ 899627 w 914639"/>
                <a:gd name="connsiteY105" fmla="*/ 647292 h 888654"/>
                <a:gd name="connsiteX106" fmla="*/ 883171 w 914639"/>
                <a:gd name="connsiteY106" fmla="*/ 655520 h 888654"/>
                <a:gd name="connsiteX107" fmla="*/ 633579 w 914639"/>
                <a:gd name="connsiteY107" fmla="*/ 655520 h 888654"/>
                <a:gd name="connsiteX108" fmla="*/ 622609 w 914639"/>
                <a:gd name="connsiteY108" fmla="*/ 655520 h 888654"/>
                <a:gd name="connsiteX109" fmla="*/ 622609 w 914639"/>
                <a:gd name="connsiteY109" fmla="*/ 754260 h 888654"/>
                <a:gd name="connsiteX110" fmla="*/ 630837 w 914639"/>
                <a:gd name="connsiteY110" fmla="*/ 754260 h 888654"/>
                <a:gd name="connsiteX111" fmla="*/ 767975 w 914639"/>
                <a:gd name="connsiteY111" fmla="*/ 754260 h 888654"/>
                <a:gd name="connsiteX112" fmla="*/ 883171 w 914639"/>
                <a:gd name="connsiteY112" fmla="*/ 754260 h 888654"/>
                <a:gd name="connsiteX113" fmla="*/ 896885 w 914639"/>
                <a:gd name="connsiteY113" fmla="*/ 773459 h 888654"/>
                <a:gd name="connsiteX114" fmla="*/ 883171 w 914639"/>
                <a:gd name="connsiteY114" fmla="*/ 778944 h 888654"/>
                <a:gd name="connsiteX115" fmla="*/ 762489 w 914639"/>
                <a:gd name="connsiteY115" fmla="*/ 778944 h 888654"/>
                <a:gd name="connsiteX116" fmla="*/ 754261 w 914639"/>
                <a:gd name="connsiteY116" fmla="*/ 778944 h 888654"/>
                <a:gd name="connsiteX117" fmla="*/ 754261 w 914639"/>
                <a:gd name="connsiteY117" fmla="*/ 877684 h 888654"/>
                <a:gd name="connsiteX118" fmla="*/ 765233 w 914639"/>
                <a:gd name="connsiteY118" fmla="*/ 877684 h 888654"/>
                <a:gd name="connsiteX119" fmla="*/ 883171 w 914639"/>
                <a:gd name="connsiteY119" fmla="*/ 877684 h 888654"/>
                <a:gd name="connsiteX120" fmla="*/ 899627 w 914639"/>
                <a:gd name="connsiteY120" fmla="*/ 885912 h 888654"/>
                <a:gd name="connsiteX121" fmla="*/ 910599 w 914639"/>
                <a:gd name="connsiteY121" fmla="*/ 888655 h 888654"/>
                <a:gd name="connsiteX122" fmla="*/ 586953 w 914639"/>
                <a:gd name="connsiteY122" fmla="*/ 713118 h 888654"/>
                <a:gd name="connsiteX123" fmla="*/ 586953 w 914639"/>
                <a:gd name="connsiteY123" fmla="*/ 735060 h 888654"/>
                <a:gd name="connsiteX124" fmla="*/ 586953 w 914639"/>
                <a:gd name="connsiteY124" fmla="*/ 781687 h 888654"/>
                <a:gd name="connsiteX125" fmla="*/ 600667 w 914639"/>
                <a:gd name="connsiteY125" fmla="*/ 795401 h 888654"/>
                <a:gd name="connsiteX126" fmla="*/ 614381 w 914639"/>
                <a:gd name="connsiteY126" fmla="*/ 781687 h 888654"/>
                <a:gd name="connsiteX127" fmla="*/ 614381 w 914639"/>
                <a:gd name="connsiteY127" fmla="*/ 773459 h 888654"/>
                <a:gd name="connsiteX128" fmla="*/ 614381 w 914639"/>
                <a:gd name="connsiteY128" fmla="*/ 559523 h 888654"/>
                <a:gd name="connsiteX129" fmla="*/ 633579 w 914639"/>
                <a:gd name="connsiteY129" fmla="*/ 515639 h 888654"/>
                <a:gd name="connsiteX130" fmla="*/ 702148 w 914639"/>
                <a:gd name="connsiteY130" fmla="*/ 433357 h 888654"/>
                <a:gd name="connsiteX131" fmla="*/ 735061 w 914639"/>
                <a:gd name="connsiteY131" fmla="*/ 293475 h 888654"/>
                <a:gd name="connsiteX132" fmla="*/ 529354 w 914639"/>
                <a:gd name="connsiteY132" fmla="*/ 197479 h 888654"/>
                <a:gd name="connsiteX133" fmla="*/ 477242 w 914639"/>
                <a:gd name="connsiteY133" fmla="*/ 257819 h 888654"/>
                <a:gd name="connsiteX134" fmla="*/ 463528 w 914639"/>
                <a:gd name="connsiteY134" fmla="*/ 268791 h 888654"/>
                <a:gd name="connsiteX135" fmla="*/ 449815 w 914639"/>
                <a:gd name="connsiteY135" fmla="*/ 257819 h 888654"/>
                <a:gd name="connsiteX136" fmla="*/ 447071 w 914639"/>
                <a:gd name="connsiteY136" fmla="*/ 252334 h 888654"/>
                <a:gd name="connsiteX137" fmla="*/ 331874 w 914639"/>
                <a:gd name="connsiteY137" fmla="*/ 178280 h 888654"/>
                <a:gd name="connsiteX138" fmla="*/ 189252 w 914639"/>
                <a:gd name="connsiteY138" fmla="*/ 315418 h 888654"/>
                <a:gd name="connsiteX139" fmla="*/ 246849 w 914639"/>
                <a:gd name="connsiteY139" fmla="*/ 471755 h 888654"/>
                <a:gd name="connsiteX140" fmla="*/ 362046 w 914639"/>
                <a:gd name="connsiteY140" fmla="*/ 573237 h 888654"/>
                <a:gd name="connsiteX141" fmla="*/ 455299 w 914639"/>
                <a:gd name="connsiteY141" fmla="*/ 633578 h 888654"/>
                <a:gd name="connsiteX142" fmla="*/ 474498 w 914639"/>
                <a:gd name="connsiteY142" fmla="*/ 669234 h 888654"/>
                <a:gd name="connsiteX143" fmla="*/ 474498 w 914639"/>
                <a:gd name="connsiteY143" fmla="*/ 685691 h 888654"/>
                <a:gd name="connsiteX144" fmla="*/ 488212 w 914639"/>
                <a:gd name="connsiteY144" fmla="*/ 699404 h 888654"/>
                <a:gd name="connsiteX145" fmla="*/ 501926 w 914639"/>
                <a:gd name="connsiteY145" fmla="*/ 685691 h 888654"/>
                <a:gd name="connsiteX146" fmla="*/ 501926 w 914639"/>
                <a:gd name="connsiteY146" fmla="*/ 652778 h 888654"/>
                <a:gd name="connsiteX147" fmla="*/ 543068 w 914639"/>
                <a:gd name="connsiteY147" fmla="*/ 611636 h 888654"/>
                <a:gd name="connsiteX148" fmla="*/ 584209 w 914639"/>
                <a:gd name="connsiteY148" fmla="*/ 652778 h 888654"/>
                <a:gd name="connsiteX149" fmla="*/ 586953 w 914639"/>
                <a:gd name="connsiteY149" fmla="*/ 713118 h 888654"/>
                <a:gd name="connsiteX150" fmla="*/ 449815 w 914639"/>
                <a:gd name="connsiteY150" fmla="*/ 2743 h 888654"/>
                <a:gd name="connsiteX151" fmla="*/ 183766 w 914639"/>
                <a:gd name="connsiteY151" fmla="*/ 2743 h 888654"/>
                <a:gd name="connsiteX152" fmla="*/ 183766 w 914639"/>
                <a:gd name="connsiteY152" fmla="*/ 101482 h 888654"/>
                <a:gd name="connsiteX153" fmla="*/ 449815 w 914639"/>
                <a:gd name="connsiteY153" fmla="*/ 101482 h 888654"/>
                <a:gd name="connsiteX154" fmla="*/ 449815 w 914639"/>
                <a:gd name="connsiteY154" fmla="*/ 2743 h 888654"/>
                <a:gd name="connsiteX155" fmla="*/ 743289 w 914639"/>
                <a:gd name="connsiteY155" fmla="*/ 101482 h 888654"/>
                <a:gd name="connsiteX156" fmla="*/ 743289 w 914639"/>
                <a:gd name="connsiteY156" fmla="*/ 2743 h 888654"/>
                <a:gd name="connsiteX157" fmla="*/ 477242 w 914639"/>
                <a:gd name="connsiteY157" fmla="*/ 2743 h 888654"/>
                <a:gd name="connsiteX158" fmla="*/ 477242 w 914639"/>
                <a:gd name="connsiteY158" fmla="*/ 101482 h 888654"/>
                <a:gd name="connsiteX159" fmla="*/ 743289 w 914639"/>
                <a:gd name="connsiteY159" fmla="*/ 101482 h 888654"/>
                <a:gd name="connsiteX160" fmla="*/ 449815 w 914639"/>
                <a:gd name="connsiteY160" fmla="*/ 861227 h 888654"/>
                <a:gd name="connsiteX161" fmla="*/ 449815 w 914639"/>
                <a:gd name="connsiteY161" fmla="*/ 762488 h 888654"/>
                <a:gd name="connsiteX162" fmla="*/ 183766 w 914639"/>
                <a:gd name="connsiteY162" fmla="*/ 762488 h 888654"/>
                <a:gd name="connsiteX163" fmla="*/ 183766 w 914639"/>
                <a:gd name="connsiteY163" fmla="*/ 861227 h 888654"/>
                <a:gd name="connsiteX164" fmla="*/ 449815 w 914639"/>
                <a:gd name="connsiteY164" fmla="*/ 861227 h 888654"/>
                <a:gd name="connsiteX165" fmla="*/ 477242 w 914639"/>
                <a:gd name="connsiteY165" fmla="*/ 861227 h 888654"/>
                <a:gd name="connsiteX166" fmla="*/ 743289 w 914639"/>
                <a:gd name="connsiteY166" fmla="*/ 861227 h 888654"/>
                <a:gd name="connsiteX167" fmla="*/ 743289 w 914639"/>
                <a:gd name="connsiteY167" fmla="*/ 762488 h 888654"/>
                <a:gd name="connsiteX168" fmla="*/ 691178 w 914639"/>
                <a:gd name="connsiteY168" fmla="*/ 762488 h 888654"/>
                <a:gd name="connsiteX169" fmla="*/ 639064 w 914639"/>
                <a:gd name="connsiteY169" fmla="*/ 762488 h 888654"/>
                <a:gd name="connsiteX170" fmla="*/ 639064 w 914639"/>
                <a:gd name="connsiteY170" fmla="*/ 787173 h 888654"/>
                <a:gd name="connsiteX171" fmla="*/ 597923 w 914639"/>
                <a:gd name="connsiteY171" fmla="*/ 822829 h 888654"/>
                <a:gd name="connsiteX172" fmla="*/ 559525 w 914639"/>
                <a:gd name="connsiteY172" fmla="*/ 784430 h 888654"/>
                <a:gd name="connsiteX173" fmla="*/ 559525 w 914639"/>
                <a:gd name="connsiteY173" fmla="*/ 762488 h 888654"/>
                <a:gd name="connsiteX174" fmla="*/ 477242 w 914639"/>
                <a:gd name="connsiteY174" fmla="*/ 762488 h 888654"/>
                <a:gd name="connsiteX175" fmla="*/ 477242 w 914639"/>
                <a:gd name="connsiteY175" fmla="*/ 861227 h 888654"/>
                <a:gd name="connsiteX176" fmla="*/ 329132 w 914639"/>
                <a:gd name="connsiteY176" fmla="*/ 735060 h 888654"/>
                <a:gd name="connsiteX177" fmla="*/ 559525 w 914639"/>
                <a:gd name="connsiteY177" fmla="*/ 735060 h 888654"/>
                <a:gd name="connsiteX178" fmla="*/ 559525 w 914639"/>
                <a:gd name="connsiteY178" fmla="*/ 652778 h 888654"/>
                <a:gd name="connsiteX179" fmla="*/ 545811 w 914639"/>
                <a:gd name="connsiteY179" fmla="*/ 636321 h 888654"/>
                <a:gd name="connsiteX180" fmla="*/ 532098 w 914639"/>
                <a:gd name="connsiteY180" fmla="*/ 652778 h 888654"/>
                <a:gd name="connsiteX181" fmla="*/ 532098 w 914639"/>
                <a:gd name="connsiteY181" fmla="*/ 682948 h 888654"/>
                <a:gd name="connsiteX182" fmla="*/ 493698 w 914639"/>
                <a:gd name="connsiteY182" fmla="*/ 724089 h 888654"/>
                <a:gd name="connsiteX183" fmla="*/ 452557 w 914639"/>
                <a:gd name="connsiteY183" fmla="*/ 685691 h 888654"/>
                <a:gd name="connsiteX184" fmla="*/ 427871 w 914639"/>
                <a:gd name="connsiteY184" fmla="*/ 641806 h 888654"/>
                <a:gd name="connsiteX185" fmla="*/ 400443 w 914639"/>
                <a:gd name="connsiteY185" fmla="*/ 633578 h 888654"/>
                <a:gd name="connsiteX186" fmla="*/ 340104 w 914639"/>
                <a:gd name="connsiteY186" fmla="*/ 633578 h 888654"/>
                <a:gd name="connsiteX187" fmla="*/ 331874 w 914639"/>
                <a:gd name="connsiteY187" fmla="*/ 633578 h 888654"/>
                <a:gd name="connsiteX188" fmla="*/ 329132 w 914639"/>
                <a:gd name="connsiteY188" fmla="*/ 735060 h 888654"/>
                <a:gd name="connsiteX189" fmla="*/ 370274 w 914639"/>
                <a:gd name="connsiteY189" fmla="*/ 608893 h 888654"/>
                <a:gd name="connsiteX190" fmla="*/ 367532 w 914639"/>
                <a:gd name="connsiteY190" fmla="*/ 606150 h 888654"/>
                <a:gd name="connsiteX191" fmla="*/ 249591 w 914639"/>
                <a:gd name="connsiteY191" fmla="*/ 512896 h 888654"/>
                <a:gd name="connsiteX192" fmla="*/ 244107 w 914639"/>
                <a:gd name="connsiteY192" fmla="*/ 510154 h 888654"/>
                <a:gd name="connsiteX193" fmla="*/ 183766 w 914639"/>
                <a:gd name="connsiteY193" fmla="*/ 510154 h 888654"/>
                <a:gd name="connsiteX194" fmla="*/ 183766 w 914639"/>
                <a:gd name="connsiteY194" fmla="*/ 608893 h 888654"/>
                <a:gd name="connsiteX195" fmla="*/ 370274 w 914639"/>
                <a:gd name="connsiteY195" fmla="*/ 608893 h 888654"/>
                <a:gd name="connsiteX196" fmla="*/ 329132 w 914639"/>
                <a:gd name="connsiteY196" fmla="*/ 128910 h 888654"/>
                <a:gd name="connsiteX197" fmla="*/ 329132 w 914639"/>
                <a:gd name="connsiteY197" fmla="*/ 148109 h 888654"/>
                <a:gd name="connsiteX198" fmla="*/ 463528 w 914639"/>
                <a:gd name="connsiteY198" fmla="*/ 224906 h 888654"/>
                <a:gd name="connsiteX199" fmla="*/ 521126 w 914639"/>
                <a:gd name="connsiteY199" fmla="*/ 170051 h 888654"/>
                <a:gd name="connsiteX200" fmla="*/ 597923 w 914639"/>
                <a:gd name="connsiteY200" fmla="*/ 148109 h 888654"/>
                <a:gd name="connsiteX201" fmla="*/ 597923 w 914639"/>
                <a:gd name="connsiteY201" fmla="*/ 128910 h 888654"/>
                <a:gd name="connsiteX202" fmla="*/ 329132 w 914639"/>
                <a:gd name="connsiteY202" fmla="*/ 128910 h 888654"/>
                <a:gd name="connsiteX203" fmla="*/ 743289 w 914639"/>
                <a:gd name="connsiteY203" fmla="*/ 507411 h 888654"/>
                <a:gd name="connsiteX204" fmla="*/ 682950 w 914639"/>
                <a:gd name="connsiteY204" fmla="*/ 507411 h 888654"/>
                <a:gd name="connsiteX205" fmla="*/ 677464 w 914639"/>
                <a:gd name="connsiteY205" fmla="*/ 510154 h 888654"/>
                <a:gd name="connsiteX206" fmla="*/ 650036 w 914639"/>
                <a:gd name="connsiteY206" fmla="*/ 534839 h 888654"/>
                <a:gd name="connsiteX207" fmla="*/ 641808 w 914639"/>
                <a:gd name="connsiteY207" fmla="*/ 551295 h 888654"/>
                <a:gd name="connsiteX208" fmla="*/ 641808 w 914639"/>
                <a:gd name="connsiteY208" fmla="*/ 608893 h 888654"/>
                <a:gd name="connsiteX209" fmla="*/ 746033 w 914639"/>
                <a:gd name="connsiteY209" fmla="*/ 608893 h 888654"/>
                <a:gd name="connsiteX210" fmla="*/ 743289 w 914639"/>
                <a:gd name="connsiteY210" fmla="*/ 507411 h 8886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Lst>
              <a:rect l="l" t="t" r="r" b="b"/>
              <a:pathLst>
                <a:path w="914639" h="888654">
                  <a:moveTo>
                    <a:pt x="910599" y="888655"/>
                  </a:moveTo>
                  <a:cubicBezTo>
                    <a:pt x="608895" y="888655"/>
                    <a:pt x="309932" y="888655"/>
                    <a:pt x="8228" y="888655"/>
                  </a:cubicBezTo>
                  <a:cubicBezTo>
                    <a:pt x="8228" y="883169"/>
                    <a:pt x="8228" y="877684"/>
                    <a:pt x="8228" y="872198"/>
                  </a:cubicBezTo>
                  <a:cubicBezTo>
                    <a:pt x="13714" y="863970"/>
                    <a:pt x="19200" y="863970"/>
                    <a:pt x="27428" y="863970"/>
                  </a:cubicBezTo>
                  <a:cubicBezTo>
                    <a:pt x="65827" y="863970"/>
                    <a:pt x="106969" y="863970"/>
                    <a:pt x="145366" y="863970"/>
                  </a:cubicBezTo>
                  <a:cubicBezTo>
                    <a:pt x="148110" y="863970"/>
                    <a:pt x="150852" y="863970"/>
                    <a:pt x="153594" y="863970"/>
                  </a:cubicBezTo>
                  <a:cubicBezTo>
                    <a:pt x="153594" y="831057"/>
                    <a:pt x="153594" y="798144"/>
                    <a:pt x="153594" y="765231"/>
                  </a:cubicBezTo>
                  <a:cubicBezTo>
                    <a:pt x="150852" y="765231"/>
                    <a:pt x="145366" y="765231"/>
                    <a:pt x="142624" y="765231"/>
                  </a:cubicBezTo>
                  <a:cubicBezTo>
                    <a:pt x="104225" y="765231"/>
                    <a:pt x="63083" y="765231"/>
                    <a:pt x="24686" y="765231"/>
                  </a:cubicBezTo>
                  <a:cubicBezTo>
                    <a:pt x="16456" y="765231"/>
                    <a:pt x="10972" y="762488"/>
                    <a:pt x="5486" y="757002"/>
                  </a:cubicBezTo>
                  <a:cubicBezTo>
                    <a:pt x="5486" y="754260"/>
                    <a:pt x="5486" y="751517"/>
                    <a:pt x="5486" y="748774"/>
                  </a:cubicBezTo>
                  <a:cubicBezTo>
                    <a:pt x="10972" y="740546"/>
                    <a:pt x="16456" y="740546"/>
                    <a:pt x="24686" y="740546"/>
                  </a:cubicBezTo>
                  <a:cubicBezTo>
                    <a:pt x="112453" y="740546"/>
                    <a:pt x="200222" y="740546"/>
                    <a:pt x="290733" y="740546"/>
                  </a:cubicBezTo>
                  <a:cubicBezTo>
                    <a:pt x="293476" y="740546"/>
                    <a:pt x="296219" y="740546"/>
                    <a:pt x="301704" y="740546"/>
                  </a:cubicBezTo>
                  <a:cubicBezTo>
                    <a:pt x="301704" y="707633"/>
                    <a:pt x="301704" y="674719"/>
                    <a:pt x="301704" y="641806"/>
                  </a:cubicBezTo>
                  <a:cubicBezTo>
                    <a:pt x="298962" y="641806"/>
                    <a:pt x="293476" y="641806"/>
                    <a:pt x="290733" y="641806"/>
                  </a:cubicBezTo>
                  <a:cubicBezTo>
                    <a:pt x="202965" y="641806"/>
                    <a:pt x="115197" y="641806"/>
                    <a:pt x="27428" y="641806"/>
                  </a:cubicBezTo>
                  <a:cubicBezTo>
                    <a:pt x="19200" y="641806"/>
                    <a:pt x="13714" y="639064"/>
                    <a:pt x="8228" y="633578"/>
                  </a:cubicBezTo>
                  <a:cubicBezTo>
                    <a:pt x="8228" y="630835"/>
                    <a:pt x="8228" y="628092"/>
                    <a:pt x="8228" y="625350"/>
                  </a:cubicBezTo>
                  <a:cubicBezTo>
                    <a:pt x="13714" y="617122"/>
                    <a:pt x="19200" y="617122"/>
                    <a:pt x="27428" y="617122"/>
                  </a:cubicBezTo>
                  <a:cubicBezTo>
                    <a:pt x="65827" y="617122"/>
                    <a:pt x="106969" y="617122"/>
                    <a:pt x="145366" y="617122"/>
                  </a:cubicBezTo>
                  <a:cubicBezTo>
                    <a:pt x="148110" y="617122"/>
                    <a:pt x="150852" y="617122"/>
                    <a:pt x="153594" y="617122"/>
                  </a:cubicBezTo>
                  <a:cubicBezTo>
                    <a:pt x="153594" y="584208"/>
                    <a:pt x="153594" y="551295"/>
                    <a:pt x="153594" y="518382"/>
                  </a:cubicBezTo>
                  <a:cubicBezTo>
                    <a:pt x="150852" y="518382"/>
                    <a:pt x="145366" y="518382"/>
                    <a:pt x="142624" y="518382"/>
                  </a:cubicBezTo>
                  <a:cubicBezTo>
                    <a:pt x="104225" y="518382"/>
                    <a:pt x="63083" y="518382"/>
                    <a:pt x="24686" y="518382"/>
                  </a:cubicBezTo>
                  <a:cubicBezTo>
                    <a:pt x="16456" y="518382"/>
                    <a:pt x="10972" y="515639"/>
                    <a:pt x="5486" y="510154"/>
                  </a:cubicBezTo>
                  <a:cubicBezTo>
                    <a:pt x="5486" y="507411"/>
                    <a:pt x="5486" y="504668"/>
                    <a:pt x="5486" y="501926"/>
                  </a:cubicBezTo>
                  <a:cubicBezTo>
                    <a:pt x="10972" y="493697"/>
                    <a:pt x="16456" y="493697"/>
                    <a:pt x="24686" y="493697"/>
                  </a:cubicBezTo>
                  <a:cubicBezTo>
                    <a:pt x="85025" y="493697"/>
                    <a:pt x="148110" y="493697"/>
                    <a:pt x="208450" y="493697"/>
                  </a:cubicBezTo>
                  <a:cubicBezTo>
                    <a:pt x="211193" y="493697"/>
                    <a:pt x="213936" y="493697"/>
                    <a:pt x="219421" y="493697"/>
                  </a:cubicBezTo>
                  <a:cubicBezTo>
                    <a:pt x="194736" y="463527"/>
                    <a:pt x="178280" y="430614"/>
                    <a:pt x="167308" y="394958"/>
                  </a:cubicBezTo>
                  <a:cubicBezTo>
                    <a:pt x="164566" y="394958"/>
                    <a:pt x="161824" y="394958"/>
                    <a:pt x="156338" y="394958"/>
                  </a:cubicBezTo>
                  <a:cubicBezTo>
                    <a:pt x="112453" y="394958"/>
                    <a:pt x="65827" y="394958"/>
                    <a:pt x="21942" y="394958"/>
                  </a:cubicBezTo>
                  <a:cubicBezTo>
                    <a:pt x="13714" y="394958"/>
                    <a:pt x="8228" y="392215"/>
                    <a:pt x="2742" y="386729"/>
                  </a:cubicBezTo>
                  <a:cubicBezTo>
                    <a:pt x="2742" y="383987"/>
                    <a:pt x="2742" y="381244"/>
                    <a:pt x="2742" y="378501"/>
                  </a:cubicBezTo>
                  <a:cubicBezTo>
                    <a:pt x="8228" y="370273"/>
                    <a:pt x="13714" y="370273"/>
                    <a:pt x="21942" y="370273"/>
                  </a:cubicBezTo>
                  <a:cubicBezTo>
                    <a:pt x="65827" y="370273"/>
                    <a:pt x="106969" y="370273"/>
                    <a:pt x="150852" y="370273"/>
                  </a:cubicBezTo>
                  <a:cubicBezTo>
                    <a:pt x="153594" y="370273"/>
                    <a:pt x="156338" y="370273"/>
                    <a:pt x="161824" y="370273"/>
                  </a:cubicBezTo>
                  <a:cubicBezTo>
                    <a:pt x="156338" y="334617"/>
                    <a:pt x="156338" y="304446"/>
                    <a:pt x="170052" y="271533"/>
                  </a:cubicBezTo>
                  <a:cubicBezTo>
                    <a:pt x="164566" y="271533"/>
                    <a:pt x="161824" y="271533"/>
                    <a:pt x="159080" y="271533"/>
                  </a:cubicBezTo>
                  <a:cubicBezTo>
                    <a:pt x="112453" y="271533"/>
                    <a:pt x="68569" y="271533"/>
                    <a:pt x="21942" y="271533"/>
                  </a:cubicBezTo>
                  <a:cubicBezTo>
                    <a:pt x="13714" y="271533"/>
                    <a:pt x="8228" y="268791"/>
                    <a:pt x="2742" y="263305"/>
                  </a:cubicBezTo>
                  <a:cubicBezTo>
                    <a:pt x="2742" y="260562"/>
                    <a:pt x="2742" y="257819"/>
                    <a:pt x="2742" y="255077"/>
                  </a:cubicBezTo>
                  <a:cubicBezTo>
                    <a:pt x="8228" y="246849"/>
                    <a:pt x="13714" y="246849"/>
                    <a:pt x="21942" y="246849"/>
                  </a:cubicBezTo>
                  <a:cubicBezTo>
                    <a:pt x="71311" y="246849"/>
                    <a:pt x="123425" y="246849"/>
                    <a:pt x="172794" y="246849"/>
                  </a:cubicBezTo>
                  <a:cubicBezTo>
                    <a:pt x="178280" y="246849"/>
                    <a:pt x="181022" y="244106"/>
                    <a:pt x="183766" y="241363"/>
                  </a:cubicBezTo>
                  <a:cubicBezTo>
                    <a:pt x="208450" y="205707"/>
                    <a:pt x="241363" y="181022"/>
                    <a:pt x="282505" y="172794"/>
                  </a:cubicBezTo>
                  <a:cubicBezTo>
                    <a:pt x="287991" y="172794"/>
                    <a:pt x="290733" y="170051"/>
                    <a:pt x="296219" y="170051"/>
                  </a:cubicBezTo>
                  <a:cubicBezTo>
                    <a:pt x="296219" y="161823"/>
                    <a:pt x="296219" y="156337"/>
                    <a:pt x="296219" y="148109"/>
                  </a:cubicBezTo>
                  <a:cubicBezTo>
                    <a:pt x="293476" y="148109"/>
                    <a:pt x="287991" y="148109"/>
                    <a:pt x="285248" y="148109"/>
                  </a:cubicBezTo>
                  <a:cubicBezTo>
                    <a:pt x="197480" y="148109"/>
                    <a:pt x="109711" y="148109"/>
                    <a:pt x="21942" y="148109"/>
                  </a:cubicBezTo>
                  <a:cubicBezTo>
                    <a:pt x="13714" y="148109"/>
                    <a:pt x="8228" y="145366"/>
                    <a:pt x="2742" y="139881"/>
                  </a:cubicBezTo>
                  <a:cubicBezTo>
                    <a:pt x="2742" y="137138"/>
                    <a:pt x="2742" y="134395"/>
                    <a:pt x="2742" y="131653"/>
                  </a:cubicBezTo>
                  <a:cubicBezTo>
                    <a:pt x="8228" y="123424"/>
                    <a:pt x="13714" y="123424"/>
                    <a:pt x="21942" y="123424"/>
                  </a:cubicBezTo>
                  <a:cubicBezTo>
                    <a:pt x="60341" y="123424"/>
                    <a:pt x="101483" y="123424"/>
                    <a:pt x="139880" y="123424"/>
                  </a:cubicBezTo>
                  <a:cubicBezTo>
                    <a:pt x="142624" y="123424"/>
                    <a:pt x="145366" y="123424"/>
                    <a:pt x="148110" y="123424"/>
                  </a:cubicBezTo>
                  <a:cubicBezTo>
                    <a:pt x="148110" y="90511"/>
                    <a:pt x="148110" y="57598"/>
                    <a:pt x="148110" y="24685"/>
                  </a:cubicBezTo>
                  <a:cubicBezTo>
                    <a:pt x="145366" y="24685"/>
                    <a:pt x="139880" y="24685"/>
                    <a:pt x="137138" y="24685"/>
                  </a:cubicBezTo>
                  <a:cubicBezTo>
                    <a:pt x="98739" y="24685"/>
                    <a:pt x="57597" y="24685"/>
                    <a:pt x="19200" y="24685"/>
                  </a:cubicBezTo>
                  <a:cubicBezTo>
                    <a:pt x="10972" y="24685"/>
                    <a:pt x="5486" y="21942"/>
                    <a:pt x="0" y="16456"/>
                  </a:cubicBezTo>
                  <a:cubicBezTo>
                    <a:pt x="0" y="13714"/>
                    <a:pt x="0" y="10971"/>
                    <a:pt x="0" y="8228"/>
                  </a:cubicBezTo>
                  <a:cubicBezTo>
                    <a:pt x="5486" y="0"/>
                    <a:pt x="10972" y="0"/>
                    <a:pt x="19200" y="0"/>
                  </a:cubicBezTo>
                  <a:cubicBezTo>
                    <a:pt x="309932" y="0"/>
                    <a:pt x="600667" y="0"/>
                    <a:pt x="891399" y="0"/>
                  </a:cubicBezTo>
                  <a:cubicBezTo>
                    <a:pt x="894142" y="0"/>
                    <a:pt x="896885" y="0"/>
                    <a:pt x="899627" y="0"/>
                  </a:cubicBezTo>
                  <a:cubicBezTo>
                    <a:pt x="907855" y="0"/>
                    <a:pt x="910599" y="8228"/>
                    <a:pt x="910599" y="13714"/>
                  </a:cubicBezTo>
                  <a:cubicBezTo>
                    <a:pt x="910599" y="21942"/>
                    <a:pt x="905113" y="24685"/>
                    <a:pt x="894142" y="24685"/>
                  </a:cubicBezTo>
                  <a:cubicBezTo>
                    <a:pt x="853000" y="24685"/>
                    <a:pt x="814602" y="24685"/>
                    <a:pt x="773461" y="24685"/>
                  </a:cubicBezTo>
                  <a:cubicBezTo>
                    <a:pt x="770717" y="24685"/>
                    <a:pt x="767975" y="24685"/>
                    <a:pt x="762489" y="24685"/>
                  </a:cubicBezTo>
                  <a:cubicBezTo>
                    <a:pt x="762489" y="57598"/>
                    <a:pt x="762489" y="90511"/>
                    <a:pt x="762489" y="123424"/>
                  </a:cubicBezTo>
                  <a:cubicBezTo>
                    <a:pt x="773461" y="123424"/>
                    <a:pt x="784431" y="123424"/>
                    <a:pt x="795403" y="123424"/>
                  </a:cubicBezTo>
                  <a:cubicBezTo>
                    <a:pt x="828316" y="123424"/>
                    <a:pt x="861230" y="123424"/>
                    <a:pt x="894142" y="123424"/>
                  </a:cubicBezTo>
                  <a:cubicBezTo>
                    <a:pt x="902371" y="123424"/>
                    <a:pt x="907855" y="126167"/>
                    <a:pt x="907855" y="131653"/>
                  </a:cubicBezTo>
                  <a:cubicBezTo>
                    <a:pt x="907855" y="137138"/>
                    <a:pt x="907855" y="142624"/>
                    <a:pt x="905113" y="145366"/>
                  </a:cubicBezTo>
                  <a:cubicBezTo>
                    <a:pt x="902371" y="148109"/>
                    <a:pt x="896885" y="148109"/>
                    <a:pt x="891399" y="148109"/>
                  </a:cubicBezTo>
                  <a:cubicBezTo>
                    <a:pt x="803631" y="148109"/>
                    <a:pt x="715862" y="148109"/>
                    <a:pt x="625351" y="148109"/>
                  </a:cubicBezTo>
                  <a:cubicBezTo>
                    <a:pt x="622609" y="148109"/>
                    <a:pt x="617123" y="148109"/>
                    <a:pt x="614381" y="148109"/>
                  </a:cubicBezTo>
                  <a:cubicBezTo>
                    <a:pt x="614381" y="156337"/>
                    <a:pt x="614381" y="161823"/>
                    <a:pt x="614381" y="170051"/>
                  </a:cubicBezTo>
                  <a:cubicBezTo>
                    <a:pt x="617123" y="170051"/>
                    <a:pt x="617123" y="170051"/>
                    <a:pt x="619865" y="172794"/>
                  </a:cubicBezTo>
                  <a:cubicBezTo>
                    <a:pt x="666492" y="181022"/>
                    <a:pt x="702148" y="205707"/>
                    <a:pt x="729575" y="246849"/>
                  </a:cubicBezTo>
                  <a:cubicBezTo>
                    <a:pt x="732319" y="249591"/>
                    <a:pt x="735061" y="252334"/>
                    <a:pt x="740547" y="252334"/>
                  </a:cubicBezTo>
                  <a:cubicBezTo>
                    <a:pt x="770717" y="252334"/>
                    <a:pt x="800888" y="252334"/>
                    <a:pt x="828316" y="252334"/>
                  </a:cubicBezTo>
                  <a:cubicBezTo>
                    <a:pt x="850258" y="252334"/>
                    <a:pt x="872200" y="252334"/>
                    <a:pt x="894142" y="252334"/>
                  </a:cubicBezTo>
                  <a:cubicBezTo>
                    <a:pt x="905113" y="252334"/>
                    <a:pt x="910599" y="260562"/>
                    <a:pt x="907855" y="268791"/>
                  </a:cubicBezTo>
                  <a:cubicBezTo>
                    <a:pt x="905113" y="277019"/>
                    <a:pt x="899627" y="277019"/>
                    <a:pt x="891399" y="277019"/>
                  </a:cubicBezTo>
                  <a:cubicBezTo>
                    <a:pt x="844772" y="277019"/>
                    <a:pt x="798145" y="277019"/>
                    <a:pt x="751519" y="277019"/>
                  </a:cubicBezTo>
                  <a:cubicBezTo>
                    <a:pt x="748775" y="277019"/>
                    <a:pt x="746033" y="277019"/>
                    <a:pt x="740547" y="277019"/>
                  </a:cubicBezTo>
                  <a:cubicBezTo>
                    <a:pt x="751519" y="309932"/>
                    <a:pt x="754261" y="342845"/>
                    <a:pt x="748775" y="375758"/>
                  </a:cubicBezTo>
                  <a:cubicBezTo>
                    <a:pt x="754261" y="375758"/>
                    <a:pt x="757003" y="375758"/>
                    <a:pt x="759747" y="375758"/>
                  </a:cubicBezTo>
                  <a:cubicBezTo>
                    <a:pt x="803631" y="375758"/>
                    <a:pt x="847516" y="375758"/>
                    <a:pt x="891399" y="375758"/>
                  </a:cubicBezTo>
                  <a:cubicBezTo>
                    <a:pt x="902371" y="375758"/>
                    <a:pt x="907855" y="381244"/>
                    <a:pt x="907855" y="389472"/>
                  </a:cubicBezTo>
                  <a:cubicBezTo>
                    <a:pt x="907855" y="397701"/>
                    <a:pt x="902371" y="403186"/>
                    <a:pt x="891399" y="403186"/>
                  </a:cubicBezTo>
                  <a:cubicBezTo>
                    <a:pt x="874943" y="403186"/>
                    <a:pt x="861230" y="403186"/>
                    <a:pt x="844772" y="403186"/>
                  </a:cubicBezTo>
                  <a:cubicBezTo>
                    <a:pt x="811858" y="403186"/>
                    <a:pt x="776203" y="403186"/>
                    <a:pt x="743289" y="403186"/>
                  </a:cubicBezTo>
                  <a:cubicBezTo>
                    <a:pt x="732319" y="438842"/>
                    <a:pt x="715862" y="471755"/>
                    <a:pt x="691178" y="501926"/>
                  </a:cubicBezTo>
                  <a:cubicBezTo>
                    <a:pt x="696664" y="501926"/>
                    <a:pt x="699406" y="501926"/>
                    <a:pt x="702148" y="501926"/>
                  </a:cubicBezTo>
                  <a:cubicBezTo>
                    <a:pt x="746033" y="501926"/>
                    <a:pt x="789917" y="501926"/>
                    <a:pt x="833802" y="501926"/>
                  </a:cubicBezTo>
                  <a:cubicBezTo>
                    <a:pt x="853000" y="501926"/>
                    <a:pt x="872200" y="501926"/>
                    <a:pt x="891399" y="501926"/>
                  </a:cubicBezTo>
                  <a:cubicBezTo>
                    <a:pt x="896885" y="501926"/>
                    <a:pt x="902371" y="504668"/>
                    <a:pt x="902371" y="510154"/>
                  </a:cubicBezTo>
                  <a:cubicBezTo>
                    <a:pt x="905113" y="512896"/>
                    <a:pt x="902371" y="521125"/>
                    <a:pt x="899627" y="523867"/>
                  </a:cubicBezTo>
                  <a:cubicBezTo>
                    <a:pt x="896885" y="526610"/>
                    <a:pt x="891399" y="529353"/>
                    <a:pt x="885914" y="529353"/>
                  </a:cubicBezTo>
                  <a:cubicBezTo>
                    <a:pt x="844772" y="529353"/>
                    <a:pt x="806374" y="529353"/>
                    <a:pt x="765233" y="529353"/>
                  </a:cubicBezTo>
                  <a:cubicBezTo>
                    <a:pt x="762489" y="529353"/>
                    <a:pt x="759747" y="529353"/>
                    <a:pt x="754261" y="529353"/>
                  </a:cubicBezTo>
                  <a:cubicBezTo>
                    <a:pt x="754261" y="562266"/>
                    <a:pt x="754261" y="595179"/>
                    <a:pt x="754261" y="628092"/>
                  </a:cubicBezTo>
                  <a:cubicBezTo>
                    <a:pt x="770717" y="628092"/>
                    <a:pt x="787175" y="628092"/>
                    <a:pt x="803631" y="628092"/>
                  </a:cubicBezTo>
                  <a:cubicBezTo>
                    <a:pt x="831058" y="628092"/>
                    <a:pt x="858486" y="628092"/>
                    <a:pt x="885914" y="628092"/>
                  </a:cubicBezTo>
                  <a:cubicBezTo>
                    <a:pt x="896885" y="628092"/>
                    <a:pt x="905113" y="639064"/>
                    <a:pt x="899627" y="647292"/>
                  </a:cubicBezTo>
                  <a:cubicBezTo>
                    <a:pt x="896885" y="652778"/>
                    <a:pt x="891399" y="655520"/>
                    <a:pt x="883171" y="655520"/>
                  </a:cubicBezTo>
                  <a:cubicBezTo>
                    <a:pt x="800888" y="655520"/>
                    <a:pt x="715862" y="655520"/>
                    <a:pt x="633579" y="655520"/>
                  </a:cubicBezTo>
                  <a:cubicBezTo>
                    <a:pt x="630837" y="655520"/>
                    <a:pt x="625351" y="655520"/>
                    <a:pt x="622609" y="655520"/>
                  </a:cubicBezTo>
                  <a:cubicBezTo>
                    <a:pt x="622609" y="688433"/>
                    <a:pt x="622609" y="721347"/>
                    <a:pt x="622609" y="754260"/>
                  </a:cubicBezTo>
                  <a:cubicBezTo>
                    <a:pt x="625351" y="754260"/>
                    <a:pt x="628094" y="754260"/>
                    <a:pt x="630837" y="754260"/>
                  </a:cubicBezTo>
                  <a:cubicBezTo>
                    <a:pt x="677464" y="754260"/>
                    <a:pt x="724091" y="754260"/>
                    <a:pt x="767975" y="754260"/>
                  </a:cubicBezTo>
                  <a:cubicBezTo>
                    <a:pt x="806374" y="754260"/>
                    <a:pt x="844772" y="754260"/>
                    <a:pt x="883171" y="754260"/>
                  </a:cubicBezTo>
                  <a:cubicBezTo>
                    <a:pt x="896885" y="754260"/>
                    <a:pt x="902371" y="765231"/>
                    <a:pt x="896885" y="773459"/>
                  </a:cubicBezTo>
                  <a:cubicBezTo>
                    <a:pt x="894142" y="776202"/>
                    <a:pt x="888657" y="778944"/>
                    <a:pt x="883171" y="778944"/>
                  </a:cubicBezTo>
                  <a:cubicBezTo>
                    <a:pt x="842030" y="778944"/>
                    <a:pt x="803631" y="778944"/>
                    <a:pt x="762489" y="778944"/>
                  </a:cubicBezTo>
                  <a:cubicBezTo>
                    <a:pt x="759747" y="778944"/>
                    <a:pt x="757003" y="778944"/>
                    <a:pt x="754261" y="778944"/>
                  </a:cubicBezTo>
                  <a:cubicBezTo>
                    <a:pt x="754261" y="811857"/>
                    <a:pt x="754261" y="844771"/>
                    <a:pt x="754261" y="877684"/>
                  </a:cubicBezTo>
                  <a:cubicBezTo>
                    <a:pt x="757003" y="877684"/>
                    <a:pt x="759747" y="877684"/>
                    <a:pt x="765233" y="877684"/>
                  </a:cubicBezTo>
                  <a:cubicBezTo>
                    <a:pt x="803631" y="877684"/>
                    <a:pt x="844772" y="877684"/>
                    <a:pt x="883171" y="877684"/>
                  </a:cubicBezTo>
                  <a:cubicBezTo>
                    <a:pt x="891399" y="877684"/>
                    <a:pt x="896885" y="877684"/>
                    <a:pt x="899627" y="885912"/>
                  </a:cubicBezTo>
                  <a:cubicBezTo>
                    <a:pt x="918827" y="877684"/>
                    <a:pt x="916085" y="883169"/>
                    <a:pt x="910599" y="888655"/>
                  </a:cubicBezTo>
                  <a:close/>
                  <a:moveTo>
                    <a:pt x="586953" y="713118"/>
                  </a:moveTo>
                  <a:cubicBezTo>
                    <a:pt x="586953" y="721347"/>
                    <a:pt x="586953" y="726832"/>
                    <a:pt x="586953" y="735060"/>
                  </a:cubicBezTo>
                  <a:cubicBezTo>
                    <a:pt x="586953" y="751517"/>
                    <a:pt x="586953" y="765231"/>
                    <a:pt x="586953" y="781687"/>
                  </a:cubicBezTo>
                  <a:cubicBezTo>
                    <a:pt x="586953" y="789916"/>
                    <a:pt x="592437" y="795401"/>
                    <a:pt x="600667" y="795401"/>
                  </a:cubicBezTo>
                  <a:cubicBezTo>
                    <a:pt x="608895" y="795401"/>
                    <a:pt x="614381" y="789916"/>
                    <a:pt x="614381" y="781687"/>
                  </a:cubicBezTo>
                  <a:cubicBezTo>
                    <a:pt x="614381" y="778944"/>
                    <a:pt x="614381" y="776202"/>
                    <a:pt x="614381" y="773459"/>
                  </a:cubicBezTo>
                  <a:cubicBezTo>
                    <a:pt x="614381" y="702147"/>
                    <a:pt x="614381" y="630835"/>
                    <a:pt x="614381" y="559523"/>
                  </a:cubicBezTo>
                  <a:cubicBezTo>
                    <a:pt x="614381" y="540324"/>
                    <a:pt x="619865" y="526610"/>
                    <a:pt x="633579" y="515639"/>
                  </a:cubicBezTo>
                  <a:cubicBezTo>
                    <a:pt x="661006" y="490954"/>
                    <a:pt x="685692" y="463527"/>
                    <a:pt x="702148" y="433357"/>
                  </a:cubicBezTo>
                  <a:cubicBezTo>
                    <a:pt x="726833" y="389472"/>
                    <a:pt x="743289" y="342845"/>
                    <a:pt x="735061" y="293475"/>
                  </a:cubicBezTo>
                  <a:cubicBezTo>
                    <a:pt x="721348" y="202964"/>
                    <a:pt x="619865" y="142624"/>
                    <a:pt x="529354" y="197479"/>
                  </a:cubicBezTo>
                  <a:cubicBezTo>
                    <a:pt x="504670" y="211193"/>
                    <a:pt x="488212" y="233135"/>
                    <a:pt x="477242" y="257819"/>
                  </a:cubicBezTo>
                  <a:cubicBezTo>
                    <a:pt x="474498" y="263305"/>
                    <a:pt x="471756" y="268791"/>
                    <a:pt x="463528" y="268791"/>
                  </a:cubicBezTo>
                  <a:cubicBezTo>
                    <a:pt x="455299" y="268791"/>
                    <a:pt x="452557" y="266048"/>
                    <a:pt x="449815" y="257819"/>
                  </a:cubicBezTo>
                  <a:cubicBezTo>
                    <a:pt x="449815" y="255077"/>
                    <a:pt x="447071" y="255077"/>
                    <a:pt x="447071" y="252334"/>
                  </a:cubicBezTo>
                  <a:cubicBezTo>
                    <a:pt x="422387" y="205707"/>
                    <a:pt x="383987" y="181022"/>
                    <a:pt x="331874" y="178280"/>
                  </a:cubicBezTo>
                  <a:cubicBezTo>
                    <a:pt x="255077" y="175537"/>
                    <a:pt x="189252" y="238620"/>
                    <a:pt x="189252" y="315418"/>
                  </a:cubicBezTo>
                  <a:cubicBezTo>
                    <a:pt x="189252" y="375758"/>
                    <a:pt x="211193" y="427871"/>
                    <a:pt x="246849" y="471755"/>
                  </a:cubicBezTo>
                  <a:cubicBezTo>
                    <a:pt x="279763" y="512896"/>
                    <a:pt x="318160" y="543067"/>
                    <a:pt x="362046" y="573237"/>
                  </a:cubicBezTo>
                  <a:cubicBezTo>
                    <a:pt x="392215" y="595179"/>
                    <a:pt x="425129" y="614379"/>
                    <a:pt x="455299" y="633578"/>
                  </a:cubicBezTo>
                  <a:cubicBezTo>
                    <a:pt x="469013" y="641806"/>
                    <a:pt x="474498" y="652778"/>
                    <a:pt x="474498" y="669234"/>
                  </a:cubicBezTo>
                  <a:cubicBezTo>
                    <a:pt x="474498" y="674719"/>
                    <a:pt x="474498" y="680205"/>
                    <a:pt x="474498" y="685691"/>
                  </a:cubicBezTo>
                  <a:cubicBezTo>
                    <a:pt x="474498" y="693919"/>
                    <a:pt x="479984" y="699404"/>
                    <a:pt x="488212" y="699404"/>
                  </a:cubicBezTo>
                  <a:cubicBezTo>
                    <a:pt x="496440" y="699404"/>
                    <a:pt x="501926" y="693919"/>
                    <a:pt x="501926" y="685691"/>
                  </a:cubicBezTo>
                  <a:cubicBezTo>
                    <a:pt x="501926" y="674719"/>
                    <a:pt x="501926" y="663748"/>
                    <a:pt x="501926" y="652778"/>
                  </a:cubicBezTo>
                  <a:cubicBezTo>
                    <a:pt x="501926" y="628092"/>
                    <a:pt x="518384" y="611636"/>
                    <a:pt x="543068" y="611636"/>
                  </a:cubicBezTo>
                  <a:cubicBezTo>
                    <a:pt x="567753" y="611636"/>
                    <a:pt x="584209" y="628092"/>
                    <a:pt x="584209" y="652778"/>
                  </a:cubicBezTo>
                  <a:cubicBezTo>
                    <a:pt x="586953" y="671977"/>
                    <a:pt x="586953" y="693919"/>
                    <a:pt x="586953" y="713118"/>
                  </a:cubicBezTo>
                  <a:close/>
                  <a:moveTo>
                    <a:pt x="449815" y="2743"/>
                  </a:moveTo>
                  <a:cubicBezTo>
                    <a:pt x="359302" y="2743"/>
                    <a:pt x="271535" y="2743"/>
                    <a:pt x="183766" y="2743"/>
                  </a:cubicBezTo>
                  <a:cubicBezTo>
                    <a:pt x="183766" y="35656"/>
                    <a:pt x="183766" y="68569"/>
                    <a:pt x="183766" y="101482"/>
                  </a:cubicBezTo>
                  <a:cubicBezTo>
                    <a:pt x="274277" y="101482"/>
                    <a:pt x="362046" y="101482"/>
                    <a:pt x="449815" y="101482"/>
                  </a:cubicBezTo>
                  <a:cubicBezTo>
                    <a:pt x="449815" y="68569"/>
                    <a:pt x="449815" y="38399"/>
                    <a:pt x="449815" y="2743"/>
                  </a:cubicBezTo>
                  <a:close/>
                  <a:moveTo>
                    <a:pt x="743289" y="101482"/>
                  </a:moveTo>
                  <a:cubicBezTo>
                    <a:pt x="743289" y="68569"/>
                    <a:pt x="743289" y="35656"/>
                    <a:pt x="743289" y="2743"/>
                  </a:cubicBezTo>
                  <a:cubicBezTo>
                    <a:pt x="652778" y="2743"/>
                    <a:pt x="565009" y="2743"/>
                    <a:pt x="477242" y="2743"/>
                  </a:cubicBezTo>
                  <a:cubicBezTo>
                    <a:pt x="477242" y="35656"/>
                    <a:pt x="477242" y="68569"/>
                    <a:pt x="477242" y="101482"/>
                  </a:cubicBezTo>
                  <a:cubicBezTo>
                    <a:pt x="565009" y="101482"/>
                    <a:pt x="655522" y="101482"/>
                    <a:pt x="743289" y="101482"/>
                  </a:cubicBezTo>
                  <a:close/>
                  <a:moveTo>
                    <a:pt x="449815" y="861227"/>
                  </a:moveTo>
                  <a:cubicBezTo>
                    <a:pt x="449815" y="828314"/>
                    <a:pt x="449815" y="795401"/>
                    <a:pt x="449815" y="762488"/>
                  </a:cubicBezTo>
                  <a:cubicBezTo>
                    <a:pt x="359302" y="762488"/>
                    <a:pt x="271535" y="762488"/>
                    <a:pt x="183766" y="762488"/>
                  </a:cubicBezTo>
                  <a:cubicBezTo>
                    <a:pt x="183766" y="795401"/>
                    <a:pt x="183766" y="828314"/>
                    <a:pt x="183766" y="861227"/>
                  </a:cubicBezTo>
                  <a:cubicBezTo>
                    <a:pt x="271535" y="861227"/>
                    <a:pt x="359302" y="861227"/>
                    <a:pt x="449815" y="861227"/>
                  </a:cubicBezTo>
                  <a:close/>
                  <a:moveTo>
                    <a:pt x="477242" y="861227"/>
                  </a:moveTo>
                  <a:cubicBezTo>
                    <a:pt x="567753" y="861227"/>
                    <a:pt x="655522" y="861227"/>
                    <a:pt x="743289" y="861227"/>
                  </a:cubicBezTo>
                  <a:cubicBezTo>
                    <a:pt x="743289" y="828314"/>
                    <a:pt x="743289" y="795401"/>
                    <a:pt x="743289" y="762488"/>
                  </a:cubicBezTo>
                  <a:cubicBezTo>
                    <a:pt x="726833" y="762488"/>
                    <a:pt x="707634" y="762488"/>
                    <a:pt x="691178" y="762488"/>
                  </a:cubicBezTo>
                  <a:cubicBezTo>
                    <a:pt x="674720" y="762488"/>
                    <a:pt x="658264" y="762488"/>
                    <a:pt x="639064" y="762488"/>
                  </a:cubicBezTo>
                  <a:cubicBezTo>
                    <a:pt x="639064" y="770716"/>
                    <a:pt x="639064" y="778944"/>
                    <a:pt x="639064" y="787173"/>
                  </a:cubicBezTo>
                  <a:cubicBezTo>
                    <a:pt x="636322" y="809115"/>
                    <a:pt x="619865" y="822829"/>
                    <a:pt x="597923" y="822829"/>
                  </a:cubicBezTo>
                  <a:cubicBezTo>
                    <a:pt x="575981" y="822829"/>
                    <a:pt x="559525" y="806372"/>
                    <a:pt x="559525" y="784430"/>
                  </a:cubicBezTo>
                  <a:cubicBezTo>
                    <a:pt x="559525" y="776202"/>
                    <a:pt x="559525" y="770716"/>
                    <a:pt x="559525" y="762488"/>
                  </a:cubicBezTo>
                  <a:cubicBezTo>
                    <a:pt x="532098" y="762488"/>
                    <a:pt x="504670" y="762488"/>
                    <a:pt x="477242" y="762488"/>
                  </a:cubicBezTo>
                  <a:cubicBezTo>
                    <a:pt x="477242" y="795401"/>
                    <a:pt x="477242" y="828314"/>
                    <a:pt x="477242" y="861227"/>
                  </a:cubicBezTo>
                  <a:close/>
                  <a:moveTo>
                    <a:pt x="329132" y="735060"/>
                  </a:moveTo>
                  <a:cubicBezTo>
                    <a:pt x="405929" y="735060"/>
                    <a:pt x="482726" y="735060"/>
                    <a:pt x="559525" y="735060"/>
                  </a:cubicBezTo>
                  <a:cubicBezTo>
                    <a:pt x="559525" y="707633"/>
                    <a:pt x="559525" y="680205"/>
                    <a:pt x="559525" y="652778"/>
                  </a:cubicBezTo>
                  <a:cubicBezTo>
                    <a:pt x="559525" y="641806"/>
                    <a:pt x="554039" y="636321"/>
                    <a:pt x="545811" y="636321"/>
                  </a:cubicBezTo>
                  <a:cubicBezTo>
                    <a:pt x="537582" y="636321"/>
                    <a:pt x="532098" y="641806"/>
                    <a:pt x="532098" y="652778"/>
                  </a:cubicBezTo>
                  <a:cubicBezTo>
                    <a:pt x="532098" y="663748"/>
                    <a:pt x="532098" y="674719"/>
                    <a:pt x="532098" y="682948"/>
                  </a:cubicBezTo>
                  <a:cubicBezTo>
                    <a:pt x="532098" y="707633"/>
                    <a:pt x="515640" y="724089"/>
                    <a:pt x="493698" y="724089"/>
                  </a:cubicBezTo>
                  <a:cubicBezTo>
                    <a:pt x="469013" y="724089"/>
                    <a:pt x="449815" y="710375"/>
                    <a:pt x="452557" y="685691"/>
                  </a:cubicBezTo>
                  <a:cubicBezTo>
                    <a:pt x="452557" y="663748"/>
                    <a:pt x="447071" y="652778"/>
                    <a:pt x="427871" y="641806"/>
                  </a:cubicBezTo>
                  <a:cubicBezTo>
                    <a:pt x="419643" y="636321"/>
                    <a:pt x="411415" y="633578"/>
                    <a:pt x="400443" y="633578"/>
                  </a:cubicBezTo>
                  <a:cubicBezTo>
                    <a:pt x="381245" y="633578"/>
                    <a:pt x="362046" y="633578"/>
                    <a:pt x="340104" y="633578"/>
                  </a:cubicBezTo>
                  <a:cubicBezTo>
                    <a:pt x="337360" y="633578"/>
                    <a:pt x="334618" y="633578"/>
                    <a:pt x="331874" y="633578"/>
                  </a:cubicBezTo>
                  <a:cubicBezTo>
                    <a:pt x="329132" y="669234"/>
                    <a:pt x="329132" y="702147"/>
                    <a:pt x="329132" y="735060"/>
                  </a:cubicBezTo>
                  <a:close/>
                  <a:moveTo>
                    <a:pt x="370274" y="608893"/>
                  </a:moveTo>
                  <a:cubicBezTo>
                    <a:pt x="367532" y="606150"/>
                    <a:pt x="367532" y="606150"/>
                    <a:pt x="367532" y="606150"/>
                  </a:cubicBezTo>
                  <a:cubicBezTo>
                    <a:pt x="326390" y="578723"/>
                    <a:pt x="285248" y="548552"/>
                    <a:pt x="249591" y="512896"/>
                  </a:cubicBezTo>
                  <a:cubicBezTo>
                    <a:pt x="246849" y="510154"/>
                    <a:pt x="246849" y="510154"/>
                    <a:pt x="244107" y="510154"/>
                  </a:cubicBezTo>
                  <a:cubicBezTo>
                    <a:pt x="224907" y="510154"/>
                    <a:pt x="202965" y="510154"/>
                    <a:pt x="183766" y="510154"/>
                  </a:cubicBezTo>
                  <a:cubicBezTo>
                    <a:pt x="183766" y="543067"/>
                    <a:pt x="183766" y="575980"/>
                    <a:pt x="183766" y="608893"/>
                  </a:cubicBezTo>
                  <a:cubicBezTo>
                    <a:pt x="244107" y="608893"/>
                    <a:pt x="307190" y="608893"/>
                    <a:pt x="370274" y="608893"/>
                  </a:cubicBezTo>
                  <a:close/>
                  <a:moveTo>
                    <a:pt x="329132" y="128910"/>
                  </a:moveTo>
                  <a:cubicBezTo>
                    <a:pt x="329132" y="134395"/>
                    <a:pt x="329132" y="142624"/>
                    <a:pt x="329132" y="148109"/>
                  </a:cubicBezTo>
                  <a:cubicBezTo>
                    <a:pt x="386730" y="150852"/>
                    <a:pt x="430615" y="175537"/>
                    <a:pt x="463528" y="224906"/>
                  </a:cubicBezTo>
                  <a:cubicBezTo>
                    <a:pt x="479984" y="202964"/>
                    <a:pt x="496440" y="183765"/>
                    <a:pt x="521126" y="170051"/>
                  </a:cubicBezTo>
                  <a:cubicBezTo>
                    <a:pt x="545811" y="156337"/>
                    <a:pt x="570495" y="150852"/>
                    <a:pt x="597923" y="148109"/>
                  </a:cubicBezTo>
                  <a:cubicBezTo>
                    <a:pt x="597923" y="142624"/>
                    <a:pt x="597923" y="134395"/>
                    <a:pt x="597923" y="128910"/>
                  </a:cubicBezTo>
                  <a:cubicBezTo>
                    <a:pt x="507412" y="128910"/>
                    <a:pt x="419643" y="128910"/>
                    <a:pt x="329132" y="128910"/>
                  </a:cubicBezTo>
                  <a:close/>
                  <a:moveTo>
                    <a:pt x="743289" y="507411"/>
                  </a:moveTo>
                  <a:cubicBezTo>
                    <a:pt x="721348" y="507411"/>
                    <a:pt x="702148" y="507411"/>
                    <a:pt x="682950" y="507411"/>
                  </a:cubicBezTo>
                  <a:cubicBezTo>
                    <a:pt x="680206" y="507411"/>
                    <a:pt x="680206" y="507411"/>
                    <a:pt x="677464" y="510154"/>
                  </a:cubicBezTo>
                  <a:cubicBezTo>
                    <a:pt x="669236" y="518382"/>
                    <a:pt x="658264" y="526610"/>
                    <a:pt x="650036" y="534839"/>
                  </a:cubicBezTo>
                  <a:cubicBezTo>
                    <a:pt x="644550" y="540324"/>
                    <a:pt x="641808" y="545810"/>
                    <a:pt x="641808" y="551295"/>
                  </a:cubicBezTo>
                  <a:cubicBezTo>
                    <a:pt x="641808" y="570495"/>
                    <a:pt x="641808" y="589694"/>
                    <a:pt x="641808" y="608893"/>
                  </a:cubicBezTo>
                  <a:cubicBezTo>
                    <a:pt x="677464" y="608893"/>
                    <a:pt x="710377" y="608893"/>
                    <a:pt x="746033" y="608893"/>
                  </a:cubicBezTo>
                  <a:cubicBezTo>
                    <a:pt x="743289" y="573237"/>
                    <a:pt x="743289" y="543067"/>
                    <a:pt x="743289" y="507411"/>
                  </a:cubicBezTo>
                  <a:close/>
                </a:path>
              </a:pathLst>
            </a:custGeom>
            <a:solidFill>
              <a:srgbClr val="000000"/>
            </a:solidFill>
            <a:ln w="27426" cap="flat">
              <a:noFill/>
              <a:prstDash val="solid"/>
              <a:miter/>
            </a:ln>
          </p:spPr>
          <p:txBody>
            <a:bodyPr rtlCol="0" anchor="ctr"/>
            <a:lstStyle/>
            <a:p>
              <a:endParaRPr lang="en-US"/>
            </a:p>
          </p:txBody>
        </p:sp>
      </p:grpSp>
      <p:grpSp>
        <p:nvGrpSpPr>
          <p:cNvPr id="61" name="Graphic 3">
            <a:extLst>
              <a:ext uri="{FF2B5EF4-FFF2-40B4-BE49-F238E27FC236}">
                <a16:creationId xmlns:a16="http://schemas.microsoft.com/office/drawing/2014/main" id="{C23EE7D1-AC7A-DC57-64B6-3B48DC5E5DAD}"/>
              </a:ext>
            </a:extLst>
          </p:cNvPr>
          <p:cNvGrpSpPr/>
          <p:nvPr/>
        </p:nvGrpSpPr>
        <p:grpSpPr>
          <a:xfrm>
            <a:off x="8101559" y="2393936"/>
            <a:ext cx="1039753" cy="1039933"/>
            <a:chOff x="8667218" y="2080812"/>
            <a:chExt cx="1039753" cy="1039933"/>
          </a:xfrm>
        </p:grpSpPr>
        <p:sp>
          <p:nvSpPr>
            <p:cNvPr id="62" name="Freeform 1116">
              <a:extLst>
                <a:ext uri="{FF2B5EF4-FFF2-40B4-BE49-F238E27FC236}">
                  <a16:creationId xmlns:a16="http://schemas.microsoft.com/office/drawing/2014/main" id="{A13741FA-AF29-C54E-C66C-9E4571CAFF43}"/>
                </a:ext>
              </a:extLst>
            </p:cNvPr>
            <p:cNvSpPr/>
            <p:nvPr/>
          </p:nvSpPr>
          <p:spPr>
            <a:xfrm>
              <a:off x="8804356" y="2136093"/>
              <a:ext cx="773460" cy="345588"/>
            </a:xfrm>
            <a:custGeom>
              <a:avLst/>
              <a:gdLst>
                <a:gd name="connsiteX0" fmla="*/ 477242 w 773460"/>
                <a:gd name="connsiteY0" fmla="*/ 0 h 345588"/>
                <a:gd name="connsiteX1" fmla="*/ 630837 w 773460"/>
                <a:gd name="connsiteY1" fmla="*/ 0 h 345588"/>
                <a:gd name="connsiteX2" fmla="*/ 773461 w 773460"/>
                <a:gd name="connsiteY2" fmla="*/ 142624 h 345588"/>
                <a:gd name="connsiteX3" fmla="*/ 630837 w 773460"/>
                <a:gd name="connsiteY3" fmla="*/ 285248 h 345588"/>
                <a:gd name="connsiteX4" fmla="*/ 427871 w 773460"/>
                <a:gd name="connsiteY4" fmla="*/ 285248 h 345588"/>
                <a:gd name="connsiteX5" fmla="*/ 408673 w 773460"/>
                <a:gd name="connsiteY5" fmla="*/ 296218 h 345588"/>
                <a:gd name="connsiteX6" fmla="*/ 408673 w 773460"/>
                <a:gd name="connsiteY6" fmla="*/ 296218 h 345588"/>
                <a:gd name="connsiteX7" fmla="*/ 386730 w 773460"/>
                <a:gd name="connsiteY7" fmla="*/ 345588 h 345588"/>
                <a:gd name="connsiteX8" fmla="*/ 364788 w 773460"/>
                <a:gd name="connsiteY8" fmla="*/ 296218 h 345588"/>
                <a:gd name="connsiteX9" fmla="*/ 345588 w 773460"/>
                <a:gd name="connsiteY9" fmla="*/ 285248 h 345588"/>
                <a:gd name="connsiteX10" fmla="*/ 142624 w 773460"/>
                <a:gd name="connsiteY10" fmla="*/ 285248 h 345588"/>
                <a:gd name="connsiteX11" fmla="*/ 0 w 773460"/>
                <a:gd name="connsiteY11" fmla="*/ 142624 h 345588"/>
                <a:gd name="connsiteX12" fmla="*/ 142624 w 773460"/>
                <a:gd name="connsiteY12" fmla="*/ 0 h 345588"/>
                <a:gd name="connsiteX13" fmla="*/ 296219 w 773460"/>
                <a:gd name="connsiteY13" fmla="*/ 0 h 3455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73460" h="345588">
                  <a:moveTo>
                    <a:pt x="477242" y="0"/>
                  </a:moveTo>
                  <a:lnTo>
                    <a:pt x="630837" y="0"/>
                  </a:lnTo>
                  <a:cubicBezTo>
                    <a:pt x="710377" y="0"/>
                    <a:pt x="773461" y="63084"/>
                    <a:pt x="773461" y="142624"/>
                  </a:cubicBezTo>
                  <a:cubicBezTo>
                    <a:pt x="773461" y="222164"/>
                    <a:pt x="710377" y="285248"/>
                    <a:pt x="630837" y="285248"/>
                  </a:cubicBezTo>
                  <a:lnTo>
                    <a:pt x="427871" y="285248"/>
                  </a:lnTo>
                  <a:cubicBezTo>
                    <a:pt x="419643" y="285248"/>
                    <a:pt x="411415" y="290733"/>
                    <a:pt x="408673" y="296218"/>
                  </a:cubicBezTo>
                  <a:lnTo>
                    <a:pt x="408673" y="296218"/>
                  </a:lnTo>
                  <a:lnTo>
                    <a:pt x="386730" y="345588"/>
                  </a:lnTo>
                  <a:lnTo>
                    <a:pt x="364788" y="296218"/>
                  </a:lnTo>
                  <a:cubicBezTo>
                    <a:pt x="362046" y="287990"/>
                    <a:pt x="353818" y="285248"/>
                    <a:pt x="345588" y="285248"/>
                  </a:cubicBezTo>
                  <a:lnTo>
                    <a:pt x="142624" y="285248"/>
                  </a:lnTo>
                  <a:cubicBezTo>
                    <a:pt x="63083" y="285248"/>
                    <a:pt x="0" y="222164"/>
                    <a:pt x="0" y="142624"/>
                  </a:cubicBezTo>
                  <a:cubicBezTo>
                    <a:pt x="0" y="63084"/>
                    <a:pt x="63083" y="0"/>
                    <a:pt x="142624" y="0"/>
                  </a:cubicBezTo>
                  <a:lnTo>
                    <a:pt x="296219" y="0"/>
                  </a:lnTo>
                </a:path>
              </a:pathLst>
            </a:custGeom>
            <a:solidFill>
              <a:srgbClr val="6D6A3A"/>
            </a:solidFill>
            <a:ln w="27426" cap="flat">
              <a:noFill/>
              <a:prstDash val="solid"/>
              <a:miter/>
            </a:ln>
          </p:spPr>
          <p:txBody>
            <a:bodyPr rtlCol="0" anchor="ctr"/>
            <a:lstStyle/>
            <a:p>
              <a:endParaRPr lang="en-US"/>
            </a:p>
          </p:txBody>
        </p:sp>
        <p:grpSp>
          <p:nvGrpSpPr>
            <p:cNvPr id="63" name="Graphic 3">
              <a:extLst>
                <a:ext uri="{FF2B5EF4-FFF2-40B4-BE49-F238E27FC236}">
                  <a16:creationId xmlns:a16="http://schemas.microsoft.com/office/drawing/2014/main" id="{8EC2CC27-9528-08AB-7CAE-C023D9B561CE}"/>
                </a:ext>
              </a:extLst>
            </p:cNvPr>
            <p:cNvGrpSpPr/>
            <p:nvPr/>
          </p:nvGrpSpPr>
          <p:grpSpPr>
            <a:xfrm>
              <a:off x="8667218" y="2080812"/>
              <a:ext cx="1039753" cy="1039933"/>
              <a:chOff x="8667218" y="2080812"/>
              <a:chExt cx="1039753" cy="1039933"/>
            </a:xfrm>
            <a:solidFill>
              <a:srgbClr val="000000"/>
            </a:solidFill>
          </p:grpSpPr>
          <p:sp>
            <p:nvSpPr>
              <p:cNvPr id="64" name="Freeform 1118">
                <a:extLst>
                  <a:ext uri="{FF2B5EF4-FFF2-40B4-BE49-F238E27FC236}">
                    <a16:creationId xmlns:a16="http://schemas.microsoft.com/office/drawing/2014/main" id="{F725FCCE-D05F-AD15-6C2B-1EDBE826E6DA}"/>
                  </a:ext>
                </a:extLst>
              </p:cNvPr>
              <p:cNvSpPr/>
              <p:nvPr/>
            </p:nvSpPr>
            <p:spPr>
              <a:xfrm>
                <a:off x="9064919"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6167 w 246849"/>
                  <a:gd name="connsiteY6" fmla="*/ 205707 h 246848"/>
                  <a:gd name="connsiteX7" fmla="*/ 43884 w 246849"/>
                  <a:gd name="connsiteY7" fmla="*/ 123424 h 246848"/>
                  <a:gd name="connsiteX8" fmla="*/ 126167 w 246849"/>
                  <a:gd name="connsiteY8" fmla="*/ 41141 h 246848"/>
                  <a:gd name="connsiteX9" fmla="*/ 208450 w 246849"/>
                  <a:gd name="connsiteY9" fmla="*/ 123424 h 246848"/>
                  <a:gd name="connsiteX10" fmla="*/ 126167 w 246849"/>
                  <a:gd name="connsiteY10" fmla="*/ 205707 h 246848"/>
                  <a:gd name="connsiteX11" fmla="*/ 126167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6167" y="205707"/>
                    </a:moveTo>
                    <a:cubicBezTo>
                      <a:pt x="82283" y="205707"/>
                      <a:pt x="43884" y="170051"/>
                      <a:pt x="43884" y="123424"/>
                    </a:cubicBezTo>
                    <a:cubicBezTo>
                      <a:pt x="43884" y="79540"/>
                      <a:pt x="79541" y="41141"/>
                      <a:pt x="126167" y="41141"/>
                    </a:cubicBezTo>
                    <a:cubicBezTo>
                      <a:pt x="172794" y="41141"/>
                      <a:pt x="208450" y="76797"/>
                      <a:pt x="208450" y="123424"/>
                    </a:cubicBezTo>
                    <a:cubicBezTo>
                      <a:pt x="205708" y="170051"/>
                      <a:pt x="170052" y="205707"/>
                      <a:pt x="126167" y="205707"/>
                    </a:cubicBezTo>
                    <a:lnTo>
                      <a:pt x="126167" y="205707"/>
                    </a:lnTo>
                    <a:close/>
                  </a:path>
                </a:pathLst>
              </a:custGeom>
              <a:solidFill>
                <a:srgbClr val="000000"/>
              </a:solidFill>
              <a:ln w="27426" cap="flat">
                <a:noFill/>
                <a:prstDash val="solid"/>
                <a:miter/>
              </a:ln>
            </p:spPr>
            <p:txBody>
              <a:bodyPr rtlCol="0" anchor="ctr"/>
              <a:lstStyle/>
              <a:p>
                <a:endParaRPr lang="en-US"/>
              </a:p>
            </p:txBody>
          </p:sp>
          <p:sp>
            <p:nvSpPr>
              <p:cNvPr id="65" name="Freeform 1119">
                <a:extLst>
                  <a:ext uri="{FF2B5EF4-FFF2-40B4-BE49-F238E27FC236}">
                    <a16:creationId xmlns:a16="http://schemas.microsoft.com/office/drawing/2014/main" id="{E2BF8461-E698-3F30-D20B-06E329773F71}"/>
                  </a:ext>
                </a:extLst>
              </p:cNvPr>
              <p:cNvSpPr/>
              <p:nvPr/>
            </p:nvSpPr>
            <p:spPr>
              <a:xfrm>
                <a:off x="8733045"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0" y="41141"/>
                      <a:pt x="205708" y="76797"/>
                      <a:pt x="205708" y="123424"/>
                    </a:cubicBezTo>
                    <a:cubicBezTo>
                      <a:pt x="205708" y="170051"/>
                      <a:pt x="167308"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66" name="Freeform 1120">
                <a:extLst>
                  <a:ext uri="{FF2B5EF4-FFF2-40B4-BE49-F238E27FC236}">
                    <a16:creationId xmlns:a16="http://schemas.microsoft.com/office/drawing/2014/main" id="{DFBACC70-5ED7-5BE9-EF38-5CD257284445}"/>
                  </a:ext>
                </a:extLst>
              </p:cNvPr>
              <p:cNvSpPr/>
              <p:nvPr/>
            </p:nvSpPr>
            <p:spPr>
              <a:xfrm>
                <a:off x="9399537" y="2577678"/>
                <a:ext cx="246849" cy="246848"/>
              </a:xfrm>
              <a:custGeom>
                <a:avLst/>
                <a:gdLst>
                  <a:gd name="connsiteX0" fmla="*/ 246849 w 246849"/>
                  <a:gd name="connsiteY0" fmla="*/ 123424 h 246848"/>
                  <a:gd name="connsiteX1" fmla="*/ 123425 w 246849"/>
                  <a:gd name="connsiteY1" fmla="*/ 0 h 246848"/>
                  <a:gd name="connsiteX2" fmla="*/ 0 w 246849"/>
                  <a:gd name="connsiteY2" fmla="*/ 123424 h 246848"/>
                  <a:gd name="connsiteX3" fmla="*/ 123425 w 246849"/>
                  <a:gd name="connsiteY3" fmla="*/ 246849 h 246848"/>
                  <a:gd name="connsiteX4" fmla="*/ 246849 w 246849"/>
                  <a:gd name="connsiteY4" fmla="*/ 123424 h 246848"/>
                  <a:gd name="connsiteX5" fmla="*/ 246849 w 246849"/>
                  <a:gd name="connsiteY5" fmla="*/ 123424 h 246848"/>
                  <a:gd name="connsiteX6" fmla="*/ 123425 w 246849"/>
                  <a:gd name="connsiteY6" fmla="*/ 205707 h 246848"/>
                  <a:gd name="connsiteX7" fmla="*/ 41142 w 246849"/>
                  <a:gd name="connsiteY7" fmla="*/ 123424 h 246848"/>
                  <a:gd name="connsiteX8" fmla="*/ 123425 w 246849"/>
                  <a:gd name="connsiteY8" fmla="*/ 41141 h 246848"/>
                  <a:gd name="connsiteX9" fmla="*/ 205708 w 246849"/>
                  <a:gd name="connsiteY9" fmla="*/ 123424 h 246848"/>
                  <a:gd name="connsiteX10" fmla="*/ 123425 w 246849"/>
                  <a:gd name="connsiteY10" fmla="*/ 205707 h 246848"/>
                  <a:gd name="connsiteX11" fmla="*/ 123425 w 246849"/>
                  <a:gd name="connsiteY11" fmla="*/ 205707 h 2468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46849" h="246848">
                    <a:moveTo>
                      <a:pt x="246849" y="123424"/>
                    </a:moveTo>
                    <a:cubicBezTo>
                      <a:pt x="246849" y="54855"/>
                      <a:pt x="191994" y="0"/>
                      <a:pt x="123425" y="0"/>
                    </a:cubicBezTo>
                    <a:cubicBezTo>
                      <a:pt x="54855" y="0"/>
                      <a:pt x="0" y="54855"/>
                      <a:pt x="0" y="123424"/>
                    </a:cubicBezTo>
                    <a:cubicBezTo>
                      <a:pt x="0" y="191993"/>
                      <a:pt x="54855" y="246849"/>
                      <a:pt x="123425" y="246849"/>
                    </a:cubicBezTo>
                    <a:cubicBezTo>
                      <a:pt x="191994" y="246849"/>
                      <a:pt x="246849" y="191993"/>
                      <a:pt x="246849" y="123424"/>
                    </a:cubicBezTo>
                    <a:lnTo>
                      <a:pt x="246849" y="123424"/>
                    </a:lnTo>
                    <a:close/>
                    <a:moveTo>
                      <a:pt x="123425" y="205707"/>
                    </a:moveTo>
                    <a:cubicBezTo>
                      <a:pt x="79539" y="205707"/>
                      <a:pt x="41142" y="170051"/>
                      <a:pt x="41142" y="123424"/>
                    </a:cubicBezTo>
                    <a:cubicBezTo>
                      <a:pt x="41142" y="79540"/>
                      <a:pt x="76797" y="41141"/>
                      <a:pt x="123425" y="41141"/>
                    </a:cubicBezTo>
                    <a:cubicBezTo>
                      <a:pt x="170052" y="41141"/>
                      <a:pt x="205708" y="76797"/>
                      <a:pt x="205708" y="123424"/>
                    </a:cubicBezTo>
                    <a:cubicBezTo>
                      <a:pt x="205708" y="170051"/>
                      <a:pt x="170052" y="205707"/>
                      <a:pt x="123425" y="205707"/>
                    </a:cubicBezTo>
                    <a:lnTo>
                      <a:pt x="123425" y="205707"/>
                    </a:lnTo>
                    <a:close/>
                  </a:path>
                </a:pathLst>
              </a:custGeom>
              <a:solidFill>
                <a:srgbClr val="000000"/>
              </a:solidFill>
              <a:ln w="27426" cap="flat">
                <a:noFill/>
                <a:prstDash val="solid"/>
                <a:miter/>
              </a:ln>
            </p:spPr>
            <p:txBody>
              <a:bodyPr rtlCol="0" anchor="ctr"/>
              <a:lstStyle/>
              <a:p>
                <a:endParaRPr lang="en-US"/>
              </a:p>
            </p:txBody>
          </p:sp>
          <p:sp>
            <p:nvSpPr>
              <p:cNvPr id="67" name="Freeform 1121">
                <a:extLst>
                  <a:ext uri="{FF2B5EF4-FFF2-40B4-BE49-F238E27FC236}">
                    <a16:creationId xmlns:a16="http://schemas.microsoft.com/office/drawing/2014/main" id="{4519394F-DC1E-2F9C-E6A3-8225DBC4C208}"/>
                  </a:ext>
                </a:extLst>
              </p:cNvPr>
              <p:cNvSpPr/>
              <p:nvPr/>
            </p:nvSpPr>
            <p:spPr>
              <a:xfrm>
                <a:off x="8667218" y="2824527"/>
                <a:ext cx="1039753" cy="296218"/>
              </a:xfrm>
              <a:custGeom>
                <a:avLst/>
                <a:gdLst>
                  <a:gd name="connsiteX0" fmla="*/ 855744 w 1039753"/>
                  <a:gd name="connsiteY0" fmla="*/ 0 h 296218"/>
                  <a:gd name="connsiteX1" fmla="*/ 688434 w 1039753"/>
                  <a:gd name="connsiteY1" fmla="*/ 101482 h 296218"/>
                  <a:gd name="connsiteX2" fmla="*/ 521126 w 1039753"/>
                  <a:gd name="connsiteY2" fmla="*/ 0 h 296218"/>
                  <a:gd name="connsiteX3" fmla="*/ 353818 w 1039753"/>
                  <a:gd name="connsiteY3" fmla="*/ 101482 h 296218"/>
                  <a:gd name="connsiteX4" fmla="*/ 186508 w 1039753"/>
                  <a:gd name="connsiteY4" fmla="*/ 0 h 296218"/>
                  <a:gd name="connsiteX5" fmla="*/ 0 w 1039753"/>
                  <a:gd name="connsiteY5" fmla="*/ 183765 h 296218"/>
                  <a:gd name="connsiteX6" fmla="*/ 0 w 1039753"/>
                  <a:gd name="connsiteY6" fmla="*/ 277019 h 296218"/>
                  <a:gd name="connsiteX7" fmla="*/ 19200 w 1039753"/>
                  <a:gd name="connsiteY7" fmla="*/ 296218 h 296218"/>
                  <a:gd name="connsiteX8" fmla="*/ 1020310 w 1039753"/>
                  <a:gd name="connsiteY8" fmla="*/ 296218 h 296218"/>
                  <a:gd name="connsiteX9" fmla="*/ 1039510 w 1039753"/>
                  <a:gd name="connsiteY9" fmla="*/ 277019 h 296218"/>
                  <a:gd name="connsiteX10" fmla="*/ 1039510 w 1039753"/>
                  <a:gd name="connsiteY10" fmla="*/ 183765 h 296218"/>
                  <a:gd name="connsiteX11" fmla="*/ 855744 w 1039753"/>
                  <a:gd name="connsiteY11" fmla="*/ 0 h 296218"/>
                  <a:gd name="connsiteX12" fmla="*/ 855744 w 1039753"/>
                  <a:gd name="connsiteY12" fmla="*/ 0 h 296218"/>
                  <a:gd name="connsiteX13" fmla="*/ 523868 w 1039753"/>
                  <a:gd name="connsiteY13" fmla="*/ 41141 h 296218"/>
                  <a:gd name="connsiteX14" fmla="*/ 669236 w 1039753"/>
                  <a:gd name="connsiteY14" fmla="*/ 183765 h 296218"/>
                  <a:gd name="connsiteX15" fmla="*/ 669236 w 1039753"/>
                  <a:gd name="connsiteY15" fmla="*/ 257819 h 296218"/>
                  <a:gd name="connsiteX16" fmla="*/ 375759 w 1039753"/>
                  <a:gd name="connsiteY16" fmla="*/ 257819 h 296218"/>
                  <a:gd name="connsiteX17" fmla="*/ 375759 w 1039753"/>
                  <a:gd name="connsiteY17" fmla="*/ 183765 h 296218"/>
                  <a:gd name="connsiteX18" fmla="*/ 523868 w 1039753"/>
                  <a:gd name="connsiteY18" fmla="*/ 41141 h 296218"/>
                  <a:gd name="connsiteX19" fmla="*/ 523868 w 1039753"/>
                  <a:gd name="connsiteY19" fmla="*/ 41141 h 296218"/>
                  <a:gd name="connsiteX20" fmla="*/ 43884 w 1039753"/>
                  <a:gd name="connsiteY20" fmla="*/ 183765 h 296218"/>
                  <a:gd name="connsiteX21" fmla="*/ 189252 w 1039753"/>
                  <a:gd name="connsiteY21" fmla="*/ 41141 h 296218"/>
                  <a:gd name="connsiteX22" fmla="*/ 334618 w 1039753"/>
                  <a:gd name="connsiteY22" fmla="*/ 183765 h 296218"/>
                  <a:gd name="connsiteX23" fmla="*/ 334618 w 1039753"/>
                  <a:gd name="connsiteY23" fmla="*/ 257819 h 296218"/>
                  <a:gd name="connsiteX24" fmla="*/ 41142 w 1039753"/>
                  <a:gd name="connsiteY24" fmla="*/ 257819 h 296218"/>
                  <a:gd name="connsiteX25" fmla="*/ 41142 w 1039753"/>
                  <a:gd name="connsiteY25" fmla="*/ 183765 h 296218"/>
                  <a:gd name="connsiteX26" fmla="*/ 1003852 w 1039753"/>
                  <a:gd name="connsiteY26" fmla="*/ 255077 h 296218"/>
                  <a:gd name="connsiteX27" fmla="*/ 710377 w 1039753"/>
                  <a:gd name="connsiteY27" fmla="*/ 255077 h 296218"/>
                  <a:gd name="connsiteX28" fmla="*/ 710377 w 1039753"/>
                  <a:gd name="connsiteY28" fmla="*/ 181022 h 296218"/>
                  <a:gd name="connsiteX29" fmla="*/ 855744 w 1039753"/>
                  <a:gd name="connsiteY29" fmla="*/ 38399 h 296218"/>
                  <a:gd name="connsiteX30" fmla="*/ 1001110 w 1039753"/>
                  <a:gd name="connsiteY30" fmla="*/ 181022 h 296218"/>
                  <a:gd name="connsiteX31" fmla="*/ 1001110 w 1039753"/>
                  <a:gd name="connsiteY31" fmla="*/ 255077 h 296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039753" h="296218">
                    <a:moveTo>
                      <a:pt x="855744" y="0"/>
                    </a:moveTo>
                    <a:cubicBezTo>
                      <a:pt x="781689" y="0"/>
                      <a:pt x="718605" y="41141"/>
                      <a:pt x="688434" y="101482"/>
                    </a:cubicBezTo>
                    <a:cubicBezTo>
                      <a:pt x="658264" y="43884"/>
                      <a:pt x="595181" y="0"/>
                      <a:pt x="521126" y="0"/>
                    </a:cubicBezTo>
                    <a:cubicBezTo>
                      <a:pt x="447071" y="0"/>
                      <a:pt x="383987" y="41141"/>
                      <a:pt x="353818" y="101482"/>
                    </a:cubicBezTo>
                    <a:cubicBezTo>
                      <a:pt x="323646" y="43884"/>
                      <a:pt x="260563" y="0"/>
                      <a:pt x="186508" y="0"/>
                    </a:cubicBezTo>
                    <a:cubicBezTo>
                      <a:pt x="85025" y="0"/>
                      <a:pt x="0" y="82283"/>
                      <a:pt x="0" y="183765"/>
                    </a:cubicBezTo>
                    <a:lnTo>
                      <a:pt x="0" y="277019"/>
                    </a:lnTo>
                    <a:cubicBezTo>
                      <a:pt x="0" y="287990"/>
                      <a:pt x="8228" y="296218"/>
                      <a:pt x="19200" y="296218"/>
                    </a:cubicBezTo>
                    <a:lnTo>
                      <a:pt x="1020310" y="296218"/>
                    </a:lnTo>
                    <a:cubicBezTo>
                      <a:pt x="1031280" y="296218"/>
                      <a:pt x="1039510" y="287990"/>
                      <a:pt x="1039510" y="277019"/>
                    </a:cubicBezTo>
                    <a:lnTo>
                      <a:pt x="1039510" y="183765"/>
                    </a:lnTo>
                    <a:cubicBezTo>
                      <a:pt x="1044994" y="82283"/>
                      <a:pt x="957227" y="0"/>
                      <a:pt x="855744" y="0"/>
                    </a:cubicBezTo>
                    <a:lnTo>
                      <a:pt x="855744" y="0"/>
                    </a:lnTo>
                    <a:close/>
                    <a:moveTo>
                      <a:pt x="523868" y="41141"/>
                    </a:moveTo>
                    <a:cubicBezTo>
                      <a:pt x="603409" y="41141"/>
                      <a:pt x="669236" y="106968"/>
                      <a:pt x="669236" y="183765"/>
                    </a:cubicBezTo>
                    <a:lnTo>
                      <a:pt x="669236" y="257819"/>
                    </a:lnTo>
                    <a:lnTo>
                      <a:pt x="375759" y="257819"/>
                    </a:lnTo>
                    <a:lnTo>
                      <a:pt x="375759" y="183765"/>
                    </a:lnTo>
                    <a:cubicBezTo>
                      <a:pt x="375759" y="104225"/>
                      <a:pt x="444329" y="41141"/>
                      <a:pt x="523868" y="41141"/>
                    </a:cubicBezTo>
                    <a:lnTo>
                      <a:pt x="523868" y="41141"/>
                    </a:lnTo>
                    <a:close/>
                    <a:moveTo>
                      <a:pt x="43884" y="183765"/>
                    </a:moveTo>
                    <a:cubicBezTo>
                      <a:pt x="43884" y="106968"/>
                      <a:pt x="109711" y="41141"/>
                      <a:pt x="189252" y="41141"/>
                    </a:cubicBezTo>
                    <a:cubicBezTo>
                      <a:pt x="268791" y="41141"/>
                      <a:pt x="334618" y="106968"/>
                      <a:pt x="334618" y="183765"/>
                    </a:cubicBezTo>
                    <a:lnTo>
                      <a:pt x="334618" y="257819"/>
                    </a:lnTo>
                    <a:lnTo>
                      <a:pt x="41142" y="257819"/>
                    </a:lnTo>
                    <a:lnTo>
                      <a:pt x="41142" y="183765"/>
                    </a:lnTo>
                    <a:close/>
                    <a:moveTo>
                      <a:pt x="1003852" y="255077"/>
                    </a:moveTo>
                    <a:lnTo>
                      <a:pt x="710377" y="255077"/>
                    </a:lnTo>
                    <a:lnTo>
                      <a:pt x="710377" y="181022"/>
                    </a:lnTo>
                    <a:cubicBezTo>
                      <a:pt x="710377" y="104225"/>
                      <a:pt x="776203" y="38399"/>
                      <a:pt x="855744" y="38399"/>
                    </a:cubicBezTo>
                    <a:cubicBezTo>
                      <a:pt x="935283" y="38399"/>
                      <a:pt x="1001110" y="104225"/>
                      <a:pt x="1001110" y="181022"/>
                    </a:cubicBezTo>
                    <a:lnTo>
                      <a:pt x="1001110" y="255077"/>
                    </a:lnTo>
                    <a:close/>
                  </a:path>
                </a:pathLst>
              </a:custGeom>
              <a:solidFill>
                <a:srgbClr val="000000"/>
              </a:solidFill>
              <a:ln w="27426" cap="flat">
                <a:noFill/>
                <a:prstDash val="solid"/>
                <a:miter/>
              </a:ln>
            </p:spPr>
            <p:txBody>
              <a:bodyPr rtlCol="0" anchor="ctr"/>
              <a:lstStyle/>
              <a:p>
                <a:endParaRPr lang="en-US"/>
              </a:p>
            </p:txBody>
          </p:sp>
          <p:sp>
            <p:nvSpPr>
              <p:cNvPr id="68" name="Freeform 1122">
                <a:extLst>
                  <a:ext uri="{FF2B5EF4-FFF2-40B4-BE49-F238E27FC236}">
                    <a16:creationId xmlns:a16="http://schemas.microsoft.com/office/drawing/2014/main" id="{D67B856C-E8D1-7073-4E78-5DF7E0A2671B}"/>
                  </a:ext>
                </a:extLst>
              </p:cNvPr>
              <p:cNvSpPr/>
              <p:nvPr/>
            </p:nvSpPr>
            <p:spPr>
              <a:xfrm>
                <a:off x="9130746" y="2201920"/>
                <a:ext cx="120680" cy="120681"/>
              </a:xfrm>
              <a:custGeom>
                <a:avLst/>
                <a:gdLst>
                  <a:gd name="connsiteX0" fmla="*/ 60340 w 120680"/>
                  <a:gd name="connsiteY0" fmla="*/ 0 h 120681"/>
                  <a:gd name="connsiteX1" fmla="*/ 0 w 120680"/>
                  <a:gd name="connsiteY1" fmla="*/ 60341 h 120681"/>
                  <a:gd name="connsiteX2" fmla="*/ 60340 w 120680"/>
                  <a:gd name="connsiteY2" fmla="*/ 120681 h 120681"/>
                  <a:gd name="connsiteX3" fmla="*/ 120681 w 120680"/>
                  <a:gd name="connsiteY3" fmla="*/ 60341 h 120681"/>
                  <a:gd name="connsiteX4" fmla="*/ 60340 w 120680"/>
                  <a:gd name="connsiteY4" fmla="*/ 0 h 120681"/>
                  <a:gd name="connsiteX5" fmla="*/ 60340 w 120680"/>
                  <a:gd name="connsiteY5" fmla="*/ 0 h 120681"/>
                  <a:gd name="connsiteX6" fmla="*/ 60340 w 120680"/>
                  <a:gd name="connsiteY6" fmla="*/ 79540 h 120681"/>
                  <a:gd name="connsiteX7" fmla="*/ 41142 w 120680"/>
                  <a:gd name="connsiteY7" fmla="*/ 60341 h 120681"/>
                  <a:gd name="connsiteX8" fmla="*/ 60340 w 120680"/>
                  <a:gd name="connsiteY8" fmla="*/ 41141 h 120681"/>
                  <a:gd name="connsiteX9" fmla="*/ 79539 w 120680"/>
                  <a:gd name="connsiteY9" fmla="*/ 60341 h 120681"/>
                  <a:gd name="connsiteX10" fmla="*/ 60340 w 120680"/>
                  <a:gd name="connsiteY10" fmla="*/ 79540 h 120681"/>
                  <a:gd name="connsiteX11" fmla="*/ 60340 w 120680"/>
                  <a:gd name="connsiteY11" fmla="*/ 79540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60340" y="0"/>
                    </a:moveTo>
                    <a:cubicBezTo>
                      <a:pt x="27428" y="0"/>
                      <a:pt x="0" y="27428"/>
                      <a:pt x="0" y="60341"/>
                    </a:cubicBezTo>
                    <a:cubicBezTo>
                      <a:pt x="0" y="93254"/>
                      <a:pt x="27428" y="120681"/>
                      <a:pt x="60340" y="120681"/>
                    </a:cubicBezTo>
                    <a:cubicBezTo>
                      <a:pt x="93253" y="120681"/>
                      <a:pt x="120681" y="93254"/>
                      <a:pt x="120681" y="60341"/>
                    </a:cubicBezTo>
                    <a:cubicBezTo>
                      <a:pt x="120681" y="27428"/>
                      <a:pt x="93253" y="0"/>
                      <a:pt x="60340" y="0"/>
                    </a:cubicBezTo>
                    <a:lnTo>
                      <a:pt x="60340" y="0"/>
                    </a:lnTo>
                    <a:close/>
                    <a:moveTo>
                      <a:pt x="60340" y="79540"/>
                    </a:moveTo>
                    <a:cubicBezTo>
                      <a:pt x="49369" y="79540"/>
                      <a:pt x="41142" y="71312"/>
                      <a:pt x="41142" y="60341"/>
                    </a:cubicBezTo>
                    <a:cubicBezTo>
                      <a:pt x="41142" y="49369"/>
                      <a:pt x="49369" y="41141"/>
                      <a:pt x="60340" y="41141"/>
                    </a:cubicBezTo>
                    <a:cubicBezTo>
                      <a:pt x="71311" y="41141"/>
                      <a:pt x="79539" y="49369"/>
                      <a:pt x="79539" y="60341"/>
                    </a:cubicBezTo>
                    <a:cubicBezTo>
                      <a:pt x="79539" y="71312"/>
                      <a:pt x="71311" y="79540"/>
                      <a:pt x="60340" y="79540"/>
                    </a:cubicBezTo>
                    <a:lnTo>
                      <a:pt x="60340" y="79540"/>
                    </a:lnTo>
                    <a:close/>
                  </a:path>
                </a:pathLst>
              </a:custGeom>
              <a:solidFill>
                <a:srgbClr val="000000"/>
              </a:solidFill>
              <a:ln w="27426" cap="flat">
                <a:noFill/>
                <a:prstDash val="solid"/>
                <a:miter/>
              </a:ln>
            </p:spPr>
            <p:txBody>
              <a:bodyPr rtlCol="0" anchor="ctr"/>
              <a:lstStyle/>
              <a:p>
                <a:endParaRPr lang="en-US"/>
              </a:p>
            </p:txBody>
          </p:sp>
          <p:sp>
            <p:nvSpPr>
              <p:cNvPr id="69" name="Freeform 1123">
                <a:extLst>
                  <a:ext uri="{FF2B5EF4-FFF2-40B4-BE49-F238E27FC236}">
                    <a16:creationId xmlns:a16="http://schemas.microsoft.com/office/drawing/2014/main" id="{8F5E1DDA-2039-DCC3-963D-ED24CD01410F}"/>
                  </a:ext>
                </a:extLst>
              </p:cNvPr>
              <p:cNvSpPr/>
              <p:nvPr/>
            </p:nvSpPr>
            <p:spPr>
              <a:xfrm>
                <a:off x="8966180" y="2201920"/>
                <a:ext cx="120680" cy="120681"/>
              </a:xfrm>
              <a:custGeom>
                <a:avLst/>
                <a:gdLst>
                  <a:gd name="connsiteX0" fmla="*/ 0 w 120680"/>
                  <a:gd name="connsiteY0" fmla="*/ 60341 h 120681"/>
                  <a:gd name="connsiteX1" fmla="*/ 60340 w 120680"/>
                  <a:gd name="connsiteY1" fmla="*/ 120681 h 120681"/>
                  <a:gd name="connsiteX2" fmla="*/ 120681 w 120680"/>
                  <a:gd name="connsiteY2" fmla="*/ 60341 h 120681"/>
                  <a:gd name="connsiteX3" fmla="*/ 60340 w 120680"/>
                  <a:gd name="connsiteY3" fmla="*/ 0 h 120681"/>
                  <a:gd name="connsiteX4" fmla="*/ 0 w 120680"/>
                  <a:gd name="connsiteY4" fmla="*/ 60341 h 120681"/>
                  <a:gd name="connsiteX5" fmla="*/ 0 w 120680"/>
                  <a:gd name="connsiteY5" fmla="*/ 60341 h 120681"/>
                  <a:gd name="connsiteX6" fmla="*/ 82283 w 120680"/>
                  <a:gd name="connsiteY6" fmla="*/ 60341 h 120681"/>
                  <a:gd name="connsiteX7" fmla="*/ 63083 w 120680"/>
                  <a:gd name="connsiteY7" fmla="*/ 79540 h 120681"/>
                  <a:gd name="connsiteX8" fmla="*/ 43884 w 120680"/>
                  <a:gd name="connsiteY8" fmla="*/ 60341 h 120681"/>
                  <a:gd name="connsiteX9" fmla="*/ 63083 w 120680"/>
                  <a:gd name="connsiteY9" fmla="*/ 41141 h 120681"/>
                  <a:gd name="connsiteX10" fmla="*/ 82283 w 120680"/>
                  <a:gd name="connsiteY10" fmla="*/ 60341 h 120681"/>
                  <a:gd name="connsiteX11" fmla="*/ 82283 w 120680"/>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0" h="120681">
                    <a:moveTo>
                      <a:pt x="0" y="60341"/>
                    </a:moveTo>
                    <a:cubicBezTo>
                      <a:pt x="0" y="93254"/>
                      <a:pt x="27428" y="120681"/>
                      <a:pt x="60340" y="120681"/>
                    </a:cubicBezTo>
                    <a:cubicBezTo>
                      <a:pt x="93253" y="120681"/>
                      <a:pt x="120681" y="93254"/>
                      <a:pt x="120681" y="60341"/>
                    </a:cubicBezTo>
                    <a:cubicBezTo>
                      <a:pt x="120681" y="27428"/>
                      <a:pt x="93253" y="0"/>
                      <a:pt x="60340" y="0"/>
                    </a:cubicBezTo>
                    <a:cubicBezTo>
                      <a:pt x="27428" y="0"/>
                      <a:pt x="0" y="27428"/>
                      <a:pt x="0" y="60341"/>
                    </a:cubicBezTo>
                    <a:lnTo>
                      <a:pt x="0" y="60341"/>
                    </a:lnTo>
                    <a:close/>
                    <a:moveTo>
                      <a:pt x="82283" y="60341"/>
                    </a:moveTo>
                    <a:cubicBezTo>
                      <a:pt x="82283" y="71312"/>
                      <a:pt x="74053" y="79540"/>
                      <a:pt x="63083" y="79540"/>
                    </a:cubicBezTo>
                    <a:cubicBezTo>
                      <a:pt x="52112" y="79540"/>
                      <a:pt x="43884" y="71312"/>
                      <a:pt x="43884" y="60341"/>
                    </a:cubicBezTo>
                    <a:cubicBezTo>
                      <a:pt x="43884" y="49369"/>
                      <a:pt x="52112" y="41141"/>
                      <a:pt x="63083" y="41141"/>
                    </a:cubicBezTo>
                    <a:cubicBezTo>
                      <a:pt x="71311" y="41141"/>
                      <a:pt x="82283" y="49369"/>
                      <a:pt x="82283" y="60341"/>
                    </a:cubicBezTo>
                    <a:lnTo>
                      <a:pt x="82283" y="60341"/>
                    </a:lnTo>
                    <a:close/>
                  </a:path>
                </a:pathLst>
              </a:custGeom>
              <a:solidFill>
                <a:srgbClr val="000000"/>
              </a:solidFill>
              <a:ln w="27426" cap="flat">
                <a:noFill/>
                <a:prstDash val="solid"/>
                <a:miter/>
              </a:ln>
            </p:spPr>
            <p:txBody>
              <a:bodyPr rtlCol="0" anchor="ctr"/>
              <a:lstStyle/>
              <a:p>
                <a:endParaRPr lang="en-US"/>
              </a:p>
            </p:txBody>
          </p:sp>
          <p:sp>
            <p:nvSpPr>
              <p:cNvPr id="70" name="Freeform 1124">
                <a:extLst>
                  <a:ext uri="{FF2B5EF4-FFF2-40B4-BE49-F238E27FC236}">
                    <a16:creationId xmlns:a16="http://schemas.microsoft.com/office/drawing/2014/main" id="{CEBE15EA-2B25-A43C-A8F3-CC6BCD8684CC}"/>
                  </a:ext>
                </a:extLst>
              </p:cNvPr>
              <p:cNvSpPr/>
              <p:nvPr/>
            </p:nvSpPr>
            <p:spPr>
              <a:xfrm>
                <a:off x="9292568" y="2201920"/>
                <a:ext cx="120682" cy="120681"/>
              </a:xfrm>
              <a:custGeom>
                <a:avLst/>
                <a:gdLst>
                  <a:gd name="connsiteX0" fmla="*/ 120682 w 120682"/>
                  <a:gd name="connsiteY0" fmla="*/ 60341 h 120681"/>
                  <a:gd name="connsiteX1" fmla="*/ 60341 w 120682"/>
                  <a:gd name="connsiteY1" fmla="*/ 0 h 120681"/>
                  <a:gd name="connsiteX2" fmla="*/ 0 w 120682"/>
                  <a:gd name="connsiteY2" fmla="*/ 60341 h 120681"/>
                  <a:gd name="connsiteX3" fmla="*/ 60341 w 120682"/>
                  <a:gd name="connsiteY3" fmla="*/ 120681 h 120681"/>
                  <a:gd name="connsiteX4" fmla="*/ 120682 w 120682"/>
                  <a:gd name="connsiteY4" fmla="*/ 60341 h 120681"/>
                  <a:gd name="connsiteX5" fmla="*/ 120682 w 120682"/>
                  <a:gd name="connsiteY5" fmla="*/ 60341 h 120681"/>
                  <a:gd name="connsiteX6" fmla="*/ 41142 w 120682"/>
                  <a:gd name="connsiteY6" fmla="*/ 60341 h 120681"/>
                  <a:gd name="connsiteX7" fmla="*/ 60341 w 120682"/>
                  <a:gd name="connsiteY7" fmla="*/ 41141 h 120681"/>
                  <a:gd name="connsiteX8" fmla="*/ 79541 w 120682"/>
                  <a:gd name="connsiteY8" fmla="*/ 60341 h 120681"/>
                  <a:gd name="connsiteX9" fmla="*/ 60341 w 120682"/>
                  <a:gd name="connsiteY9" fmla="*/ 79540 h 120681"/>
                  <a:gd name="connsiteX10" fmla="*/ 41142 w 120682"/>
                  <a:gd name="connsiteY10" fmla="*/ 60341 h 120681"/>
                  <a:gd name="connsiteX11" fmla="*/ 41142 w 120682"/>
                  <a:gd name="connsiteY11" fmla="*/ 60341 h 1206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0682" h="120681">
                    <a:moveTo>
                      <a:pt x="120682" y="60341"/>
                    </a:moveTo>
                    <a:cubicBezTo>
                      <a:pt x="120682" y="27428"/>
                      <a:pt x="93255" y="0"/>
                      <a:pt x="60341" y="0"/>
                    </a:cubicBezTo>
                    <a:cubicBezTo>
                      <a:pt x="27428" y="0"/>
                      <a:pt x="0" y="27428"/>
                      <a:pt x="0" y="60341"/>
                    </a:cubicBezTo>
                    <a:cubicBezTo>
                      <a:pt x="0" y="93254"/>
                      <a:pt x="27428" y="120681"/>
                      <a:pt x="60341" y="120681"/>
                    </a:cubicBezTo>
                    <a:cubicBezTo>
                      <a:pt x="93255" y="120681"/>
                      <a:pt x="120682" y="93254"/>
                      <a:pt x="120682" y="60341"/>
                    </a:cubicBezTo>
                    <a:lnTo>
                      <a:pt x="120682" y="60341"/>
                    </a:lnTo>
                    <a:close/>
                    <a:moveTo>
                      <a:pt x="41142" y="60341"/>
                    </a:moveTo>
                    <a:cubicBezTo>
                      <a:pt x="41142" y="49369"/>
                      <a:pt x="49369" y="41141"/>
                      <a:pt x="60341" y="41141"/>
                    </a:cubicBezTo>
                    <a:cubicBezTo>
                      <a:pt x="71313" y="41141"/>
                      <a:pt x="79541" y="49369"/>
                      <a:pt x="79541" y="60341"/>
                    </a:cubicBezTo>
                    <a:cubicBezTo>
                      <a:pt x="79541" y="71312"/>
                      <a:pt x="71313" y="79540"/>
                      <a:pt x="60341" y="79540"/>
                    </a:cubicBezTo>
                    <a:cubicBezTo>
                      <a:pt x="49369" y="79540"/>
                      <a:pt x="41142" y="71312"/>
                      <a:pt x="41142" y="60341"/>
                    </a:cubicBezTo>
                    <a:lnTo>
                      <a:pt x="41142" y="60341"/>
                    </a:lnTo>
                    <a:close/>
                  </a:path>
                </a:pathLst>
              </a:custGeom>
              <a:solidFill>
                <a:srgbClr val="000000"/>
              </a:solidFill>
              <a:ln w="27426" cap="flat">
                <a:noFill/>
                <a:prstDash val="solid"/>
                <a:miter/>
              </a:ln>
            </p:spPr>
            <p:txBody>
              <a:bodyPr rtlCol="0" anchor="ctr"/>
              <a:lstStyle/>
              <a:p>
                <a:endParaRPr lang="en-US"/>
              </a:p>
            </p:txBody>
          </p:sp>
          <p:sp>
            <p:nvSpPr>
              <p:cNvPr id="71" name="Freeform 1125">
                <a:extLst>
                  <a:ext uri="{FF2B5EF4-FFF2-40B4-BE49-F238E27FC236}">
                    <a16:creationId xmlns:a16="http://schemas.microsoft.com/office/drawing/2014/main" id="{B7874D46-DDEE-8A05-F634-313BF746DFB6}"/>
                  </a:ext>
                </a:extLst>
              </p:cNvPr>
              <p:cNvSpPr/>
              <p:nvPr/>
            </p:nvSpPr>
            <p:spPr>
              <a:xfrm>
                <a:off x="9171887" y="2080812"/>
                <a:ext cx="38397" cy="38825"/>
              </a:xfrm>
              <a:custGeom>
                <a:avLst/>
                <a:gdLst>
                  <a:gd name="connsiteX0" fmla="*/ 38398 w 38397"/>
                  <a:gd name="connsiteY0" fmla="*/ 19625 h 38825"/>
                  <a:gd name="connsiteX1" fmla="*/ 19198 w 38397"/>
                  <a:gd name="connsiteY1" fmla="*/ 38825 h 38825"/>
                  <a:gd name="connsiteX2" fmla="*/ 0 w 38397"/>
                  <a:gd name="connsiteY2" fmla="*/ 19625 h 38825"/>
                  <a:gd name="connsiteX3" fmla="*/ 19198 w 38397"/>
                  <a:gd name="connsiteY3" fmla="*/ 426 h 38825"/>
                  <a:gd name="connsiteX4" fmla="*/ 38398 w 38397"/>
                  <a:gd name="connsiteY4" fmla="*/ 19625 h 38825"/>
                  <a:gd name="connsiteX5" fmla="*/ 38398 w 38397"/>
                  <a:gd name="connsiteY5" fmla="*/ 19625 h 388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397" h="38825">
                    <a:moveTo>
                      <a:pt x="38398" y="19625"/>
                    </a:moveTo>
                    <a:cubicBezTo>
                      <a:pt x="38398" y="30597"/>
                      <a:pt x="30170" y="38825"/>
                      <a:pt x="19198" y="38825"/>
                    </a:cubicBezTo>
                    <a:cubicBezTo>
                      <a:pt x="8228" y="38825"/>
                      <a:pt x="0" y="30597"/>
                      <a:pt x="0" y="19625"/>
                    </a:cubicBezTo>
                    <a:cubicBezTo>
                      <a:pt x="0" y="8655"/>
                      <a:pt x="8228" y="426"/>
                      <a:pt x="19198" y="426"/>
                    </a:cubicBezTo>
                    <a:cubicBezTo>
                      <a:pt x="30170" y="-2316"/>
                      <a:pt x="38398" y="8655"/>
                      <a:pt x="38398" y="19625"/>
                    </a:cubicBezTo>
                    <a:lnTo>
                      <a:pt x="38398" y="19625"/>
                    </a:lnTo>
                    <a:close/>
                  </a:path>
                </a:pathLst>
              </a:custGeom>
              <a:solidFill>
                <a:srgbClr val="000000"/>
              </a:solidFill>
              <a:ln w="27426" cap="flat">
                <a:noFill/>
                <a:prstDash val="solid"/>
                <a:miter/>
              </a:ln>
            </p:spPr>
            <p:txBody>
              <a:bodyPr rtlCol="0" anchor="ctr"/>
              <a:lstStyle/>
              <a:p>
                <a:endParaRPr lang="en-US"/>
              </a:p>
            </p:txBody>
          </p:sp>
          <p:sp>
            <p:nvSpPr>
              <p:cNvPr id="72" name="Freeform 1126">
                <a:extLst>
                  <a:ext uri="{FF2B5EF4-FFF2-40B4-BE49-F238E27FC236}">
                    <a16:creationId xmlns:a16="http://schemas.microsoft.com/office/drawing/2014/main" id="{1B6894FA-0BB5-B18D-83B9-0A50CB967B88}"/>
                  </a:ext>
                </a:extLst>
              </p:cNvPr>
              <p:cNvSpPr/>
              <p:nvPr/>
            </p:nvSpPr>
            <p:spPr>
              <a:xfrm>
                <a:off x="8763214" y="2081238"/>
                <a:ext cx="855743" cy="460784"/>
              </a:xfrm>
              <a:custGeom>
                <a:avLst/>
                <a:gdLst>
                  <a:gd name="connsiteX0" fmla="*/ 449815 w 855743"/>
                  <a:gd name="connsiteY0" fmla="*/ 334617 h 460784"/>
                  <a:gd name="connsiteX1" fmla="*/ 427871 w 855743"/>
                  <a:gd name="connsiteY1" fmla="*/ 383987 h 460784"/>
                  <a:gd name="connsiteX2" fmla="*/ 405929 w 855743"/>
                  <a:gd name="connsiteY2" fmla="*/ 334617 h 460784"/>
                  <a:gd name="connsiteX3" fmla="*/ 386730 w 855743"/>
                  <a:gd name="connsiteY3" fmla="*/ 323646 h 460784"/>
                  <a:gd name="connsiteX4" fmla="*/ 183766 w 855743"/>
                  <a:gd name="connsiteY4" fmla="*/ 323646 h 460784"/>
                  <a:gd name="connsiteX5" fmla="*/ 41142 w 855743"/>
                  <a:gd name="connsiteY5" fmla="*/ 181022 h 460784"/>
                  <a:gd name="connsiteX6" fmla="*/ 183766 w 855743"/>
                  <a:gd name="connsiteY6" fmla="*/ 38399 h 460784"/>
                  <a:gd name="connsiteX7" fmla="*/ 337360 w 855743"/>
                  <a:gd name="connsiteY7" fmla="*/ 38399 h 460784"/>
                  <a:gd name="connsiteX8" fmla="*/ 356560 w 855743"/>
                  <a:gd name="connsiteY8" fmla="*/ 19199 h 460784"/>
                  <a:gd name="connsiteX9" fmla="*/ 337360 w 855743"/>
                  <a:gd name="connsiteY9" fmla="*/ 0 h 460784"/>
                  <a:gd name="connsiteX10" fmla="*/ 183766 w 855743"/>
                  <a:gd name="connsiteY10" fmla="*/ 0 h 460784"/>
                  <a:gd name="connsiteX11" fmla="*/ 0 w 855743"/>
                  <a:gd name="connsiteY11" fmla="*/ 183765 h 460784"/>
                  <a:gd name="connsiteX12" fmla="*/ 183766 w 855743"/>
                  <a:gd name="connsiteY12" fmla="*/ 367530 h 460784"/>
                  <a:gd name="connsiteX13" fmla="*/ 373016 w 855743"/>
                  <a:gd name="connsiteY13" fmla="*/ 367530 h 460784"/>
                  <a:gd name="connsiteX14" fmla="*/ 408673 w 855743"/>
                  <a:gd name="connsiteY14" fmla="*/ 449813 h 460784"/>
                  <a:gd name="connsiteX15" fmla="*/ 427871 w 855743"/>
                  <a:gd name="connsiteY15" fmla="*/ 460784 h 460784"/>
                  <a:gd name="connsiteX16" fmla="*/ 447071 w 855743"/>
                  <a:gd name="connsiteY16" fmla="*/ 449813 h 460784"/>
                  <a:gd name="connsiteX17" fmla="*/ 482726 w 855743"/>
                  <a:gd name="connsiteY17" fmla="*/ 367530 h 460784"/>
                  <a:gd name="connsiteX18" fmla="*/ 671978 w 855743"/>
                  <a:gd name="connsiteY18" fmla="*/ 367530 h 460784"/>
                  <a:gd name="connsiteX19" fmla="*/ 855744 w 855743"/>
                  <a:gd name="connsiteY19" fmla="*/ 183765 h 460784"/>
                  <a:gd name="connsiteX20" fmla="*/ 671978 w 855743"/>
                  <a:gd name="connsiteY20" fmla="*/ 0 h 460784"/>
                  <a:gd name="connsiteX21" fmla="*/ 518384 w 855743"/>
                  <a:gd name="connsiteY21" fmla="*/ 0 h 460784"/>
                  <a:gd name="connsiteX22" fmla="*/ 499184 w 855743"/>
                  <a:gd name="connsiteY22" fmla="*/ 19199 h 460784"/>
                  <a:gd name="connsiteX23" fmla="*/ 518384 w 855743"/>
                  <a:gd name="connsiteY23" fmla="*/ 38399 h 460784"/>
                  <a:gd name="connsiteX24" fmla="*/ 671978 w 855743"/>
                  <a:gd name="connsiteY24" fmla="*/ 38399 h 460784"/>
                  <a:gd name="connsiteX25" fmla="*/ 814602 w 855743"/>
                  <a:gd name="connsiteY25" fmla="*/ 181022 h 460784"/>
                  <a:gd name="connsiteX26" fmla="*/ 671978 w 855743"/>
                  <a:gd name="connsiteY26" fmla="*/ 323646 h 460784"/>
                  <a:gd name="connsiteX27" fmla="*/ 469013 w 855743"/>
                  <a:gd name="connsiteY27" fmla="*/ 323646 h 460784"/>
                  <a:gd name="connsiteX28" fmla="*/ 449815 w 855743"/>
                  <a:gd name="connsiteY28" fmla="*/ 334617 h 460784"/>
                  <a:gd name="connsiteX29" fmla="*/ 449815 w 855743"/>
                  <a:gd name="connsiteY29" fmla="*/ 334617 h 4607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855743" h="460784">
                    <a:moveTo>
                      <a:pt x="449815" y="334617"/>
                    </a:moveTo>
                    <a:lnTo>
                      <a:pt x="427871" y="383987"/>
                    </a:lnTo>
                    <a:lnTo>
                      <a:pt x="405929" y="334617"/>
                    </a:lnTo>
                    <a:cubicBezTo>
                      <a:pt x="403187" y="326389"/>
                      <a:pt x="394959" y="323646"/>
                      <a:pt x="386730" y="323646"/>
                    </a:cubicBezTo>
                    <a:lnTo>
                      <a:pt x="183766" y="323646"/>
                    </a:lnTo>
                    <a:cubicBezTo>
                      <a:pt x="104225" y="323646"/>
                      <a:pt x="41142" y="260562"/>
                      <a:pt x="41142" y="181022"/>
                    </a:cubicBezTo>
                    <a:cubicBezTo>
                      <a:pt x="41142" y="101482"/>
                      <a:pt x="104225" y="38399"/>
                      <a:pt x="183766" y="38399"/>
                    </a:cubicBezTo>
                    <a:lnTo>
                      <a:pt x="337360" y="38399"/>
                    </a:lnTo>
                    <a:cubicBezTo>
                      <a:pt x="348332" y="38399"/>
                      <a:pt x="356560" y="30171"/>
                      <a:pt x="356560" y="19199"/>
                    </a:cubicBezTo>
                    <a:cubicBezTo>
                      <a:pt x="356560" y="8228"/>
                      <a:pt x="348332" y="0"/>
                      <a:pt x="337360" y="0"/>
                    </a:cubicBezTo>
                    <a:lnTo>
                      <a:pt x="183766" y="0"/>
                    </a:lnTo>
                    <a:cubicBezTo>
                      <a:pt x="82283" y="0"/>
                      <a:pt x="0" y="82283"/>
                      <a:pt x="0" y="183765"/>
                    </a:cubicBezTo>
                    <a:cubicBezTo>
                      <a:pt x="0" y="285248"/>
                      <a:pt x="82283" y="367530"/>
                      <a:pt x="183766" y="367530"/>
                    </a:cubicBezTo>
                    <a:lnTo>
                      <a:pt x="373016" y="367530"/>
                    </a:lnTo>
                    <a:lnTo>
                      <a:pt x="408673" y="449813"/>
                    </a:lnTo>
                    <a:cubicBezTo>
                      <a:pt x="411415" y="458041"/>
                      <a:pt x="419643" y="460784"/>
                      <a:pt x="427871" y="460784"/>
                    </a:cubicBezTo>
                    <a:cubicBezTo>
                      <a:pt x="436101" y="460784"/>
                      <a:pt x="444329" y="455299"/>
                      <a:pt x="447071" y="449813"/>
                    </a:cubicBezTo>
                    <a:lnTo>
                      <a:pt x="482726" y="367530"/>
                    </a:lnTo>
                    <a:lnTo>
                      <a:pt x="671978" y="367530"/>
                    </a:lnTo>
                    <a:cubicBezTo>
                      <a:pt x="773461" y="367530"/>
                      <a:pt x="855744" y="285248"/>
                      <a:pt x="855744" y="183765"/>
                    </a:cubicBezTo>
                    <a:cubicBezTo>
                      <a:pt x="855744" y="82283"/>
                      <a:pt x="773461" y="0"/>
                      <a:pt x="671978" y="0"/>
                    </a:cubicBezTo>
                    <a:lnTo>
                      <a:pt x="518384" y="0"/>
                    </a:lnTo>
                    <a:cubicBezTo>
                      <a:pt x="507412" y="0"/>
                      <a:pt x="499184" y="8228"/>
                      <a:pt x="499184" y="19199"/>
                    </a:cubicBezTo>
                    <a:cubicBezTo>
                      <a:pt x="499184" y="30171"/>
                      <a:pt x="507412" y="38399"/>
                      <a:pt x="518384" y="38399"/>
                    </a:cubicBezTo>
                    <a:lnTo>
                      <a:pt x="671978" y="38399"/>
                    </a:lnTo>
                    <a:cubicBezTo>
                      <a:pt x="751519" y="38399"/>
                      <a:pt x="814602" y="101482"/>
                      <a:pt x="814602" y="181022"/>
                    </a:cubicBezTo>
                    <a:cubicBezTo>
                      <a:pt x="814602" y="260562"/>
                      <a:pt x="751519" y="323646"/>
                      <a:pt x="671978" y="323646"/>
                    </a:cubicBezTo>
                    <a:lnTo>
                      <a:pt x="469013" y="323646"/>
                    </a:lnTo>
                    <a:cubicBezTo>
                      <a:pt x="460785" y="323646"/>
                      <a:pt x="452557" y="329131"/>
                      <a:pt x="449815" y="334617"/>
                    </a:cubicBezTo>
                    <a:lnTo>
                      <a:pt x="449815" y="334617"/>
                    </a:lnTo>
                    <a:close/>
                  </a:path>
                </a:pathLst>
              </a:custGeom>
              <a:solidFill>
                <a:srgbClr val="000000"/>
              </a:solidFill>
              <a:ln w="27426" cap="flat">
                <a:noFill/>
                <a:prstDash val="solid"/>
                <a:miter/>
              </a:ln>
            </p:spPr>
            <p:txBody>
              <a:bodyPr rtlCol="0" anchor="ctr"/>
              <a:lstStyle/>
              <a:p>
                <a:endParaRPr lang="en-US"/>
              </a:p>
            </p:txBody>
          </p:sp>
        </p:grpSp>
      </p:grpSp>
      <p:grpSp>
        <p:nvGrpSpPr>
          <p:cNvPr id="73" name="Google Shape;469;p39">
            <a:extLst>
              <a:ext uri="{FF2B5EF4-FFF2-40B4-BE49-F238E27FC236}">
                <a16:creationId xmlns:a16="http://schemas.microsoft.com/office/drawing/2014/main" id="{EB83420E-2118-7774-3665-49D384D7E743}"/>
              </a:ext>
            </a:extLst>
          </p:cNvPr>
          <p:cNvGrpSpPr/>
          <p:nvPr/>
        </p:nvGrpSpPr>
        <p:grpSpPr>
          <a:xfrm>
            <a:off x="5652633" y="2490692"/>
            <a:ext cx="855743" cy="945561"/>
            <a:chOff x="1929775" y="320925"/>
            <a:chExt cx="423800" cy="372650"/>
          </a:xfrm>
          <a:solidFill>
            <a:schemeClr val="tx1"/>
          </a:solidFill>
        </p:grpSpPr>
        <p:sp>
          <p:nvSpPr>
            <p:cNvPr id="74" name="Google Shape;470;p39">
              <a:extLst>
                <a:ext uri="{FF2B5EF4-FFF2-40B4-BE49-F238E27FC236}">
                  <a16:creationId xmlns:a16="http://schemas.microsoft.com/office/drawing/2014/main" id="{69F46A79-0196-0FDB-681A-2B8F7633BB4E}"/>
                </a:ext>
              </a:extLst>
            </p:cNvPr>
            <p:cNvSpPr/>
            <p:nvPr/>
          </p:nvSpPr>
          <p:spPr>
            <a:xfrm>
              <a:off x="1929775" y="320925"/>
              <a:ext cx="423800" cy="372650"/>
            </a:xfrm>
            <a:custGeom>
              <a:avLst/>
              <a:gdLst/>
              <a:ahLst/>
              <a:cxnLst/>
              <a:rect l="l" t="t" r="r" b="b"/>
              <a:pathLst>
                <a:path w="16952" h="14906" fill="none" extrusionOk="0">
                  <a:moveTo>
                    <a:pt x="16172" y="0"/>
                  </a:moveTo>
                  <a:lnTo>
                    <a:pt x="780" y="0"/>
                  </a:lnTo>
                  <a:lnTo>
                    <a:pt x="780" y="0"/>
                  </a:lnTo>
                  <a:lnTo>
                    <a:pt x="634" y="25"/>
                  </a:lnTo>
                  <a:lnTo>
                    <a:pt x="488" y="73"/>
                  </a:lnTo>
                  <a:lnTo>
                    <a:pt x="341" y="146"/>
                  </a:lnTo>
                  <a:lnTo>
                    <a:pt x="220" y="244"/>
                  </a:lnTo>
                  <a:lnTo>
                    <a:pt x="122" y="341"/>
                  </a:lnTo>
                  <a:lnTo>
                    <a:pt x="74" y="487"/>
                  </a:lnTo>
                  <a:lnTo>
                    <a:pt x="25" y="634"/>
                  </a:lnTo>
                  <a:lnTo>
                    <a:pt x="0" y="780"/>
                  </a:lnTo>
                  <a:lnTo>
                    <a:pt x="0" y="14126"/>
                  </a:lnTo>
                  <a:lnTo>
                    <a:pt x="0" y="14126"/>
                  </a:lnTo>
                  <a:lnTo>
                    <a:pt x="25" y="14272"/>
                  </a:lnTo>
                  <a:lnTo>
                    <a:pt x="74" y="14418"/>
                  </a:lnTo>
                  <a:lnTo>
                    <a:pt x="122" y="14565"/>
                  </a:lnTo>
                  <a:lnTo>
                    <a:pt x="220" y="14662"/>
                  </a:lnTo>
                  <a:lnTo>
                    <a:pt x="341" y="14759"/>
                  </a:lnTo>
                  <a:lnTo>
                    <a:pt x="488" y="14832"/>
                  </a:lnTo>
                  <a:lnTo>
                    <a:pt x="634" y="14881"/>
                  </a:lnTo>
                  <a:lnTo>
                    <a:pt x="780" y="14906"/>
                  </a:lnTo>
                  <a:lnTo>
                    <a:pt x="16172" y="14906"/>
                  </a:lnTo>
                  <a:lnTo>
                    <a:pt x="16172" y="14906"/>
                  </a:lnTo>
                  <a:lnTo>
                    <a:pt x="16318" y="14881"/>
                  </a:lnTo>
                  <a:lnTo>
                    <a:pt x="16464" y="14832"/>
                  </a:lnTo>
                  <a:lnTo>
                    <a:pt x="16611" y="14759"/>
                  </a:lnTo>
                  <a:lnTo>
                    <a:pt x="16732" y="14662"/>
                  </a:lnTo>
                  <a:lnTo>
                    <a:pt x="16830" y="14565"/>
                  </a:lnTo>
                  <a:lnTo>
                    <a:pt x="16878" y="14418"/>
                  </a:lnTo>
                  <a:lnTo>
                    <a:pt x="16927" y="14272"/>
                  </a:lnTo>
                  <a:lnTo>
                    <a:pt x="16952" y="14126"/>
                  </a:lnTo>
                  <a:lnTo>
                    <a:pt x="16952" y="780"/>
                  </a:lnTo>
                  <a:lnTo>
                    <a:pt x="16952" y="780"/>
                  </a:lnTo>
                  <a:lnTo>
                    <a:pt x="16927" y="634"/>
                  </a:lnTo>
                  <a:lnTo>
                    <a:pt x="16878" y="487"/>
                  </a:lnTo>
                  <a:lnTo>
                    <a:pt x="16830" y="341"/>
                  </a:lnTo>
                  <a:lnTo>
                    <a:pt x="16732" y="244"/>
                  </a:lnTo>
                  <a:lnTo>
                    <a:pt x="16611" y="146"/>
                  </a:lnTo>
                  <a:lnTo>
                    <a:pt x="16464" y="73"/>
                  </a:lnTo>
                  <a:lnTo>
                    <a:pt x="16318" y="25"/>
                  </a:lnTo>
                  <a:lnTo>
                    <a:pt x="16172" y="0"/>
                  </a:lnTo>
                  <a:lnTo>
                    <a:pt x="16172" y="0"/>
                  </a:lnTo>
                  <a:close/>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471;p39">
              <a:extLst>
                <a:ext uri="{FF2B5EF4-FFF2-40B4-BE49-F238E27FC236}">
                  <a16:creationId xmlns:a16="http://schemas.microsoft.com/office/drawing/2014/main" id="{4C45F226-0E24-0099-F4FF-AE6C2025A519}"/>
                </a:ext>
              </a:extLst>
            </p:cNvPr>
            <p:cNvSpPr/>
            <p:nvPr/>
          </p:nvSpPr>
          <p:spPr>
            <a:xfrm>
              <a:off x="1954125" y="345275"/>
              <a:ext cx="375100" cy="323950"/>
            </a:xfrm>
            <a:custGeom>
              <a:avLst/>
              <a:gdLst/>
              <a:ahLst/>
              <a:cxnLst/>
              <a:rect l="l" t="t" r="r" b="b"/>
              <a:pathLst>
                <a:path w="15004" h="12958" fill="none" extrusionOk="0">
                  <a:moveTo>
                    <a:pt x="15003" y="12957"/>
                  </a:moveTo>
                  <a:lnTo>
                    <a:pt x="1" y="12957"/>
                  </a:lnTo>
                  <a:lnTo>
                    <a:pt x="1" y="0"/>
                  </a:lnTo>
                  <a:lnTo>
                    <a:pt x="15003" y="0"/>
                  </a:lnTo>
                  <a:lnTo>
                    <a:pt x="15003" y="12957"/>
                  </a:lnTo>
                  <a:close/>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472;p39">
              <a:extLst>
                <a:ext uri="{FF2B5EF4-FFF2-40B4-BE49-F238E27FC236}">
                  <a16:creationId xmlns:a16="http://schemas.microsoft.com/office/drawing/2014/main" id="{3B9B4F2C-CF7E-C85C-DA80-07E200A786E1}"/>
                </a:ext>
              </a:extLst>
            </p:cNvPr>
            <p:cNvSpPr/>
            <p:nvPr/>
          </p:nvSpPr>
          <p:spPr>
            <a:xfrm>
              <a:off x="2162375" y="534625"/>
              <a:ext cx="146750" cy="113275"/>
            </a:xfrm>
            <a:custGeom>
              <a:avLst/>
              <a:gdLst/>
              <a:ahLst/>
              <a:cxnLst/>
              <a:rect l="l" t="t" r="r" b="b"/>
              <a:pathLst>
                <a:path w="5870" h="4531" fill="none" extrusionOk="0">
                  <a:moveTo>
                    <a:pt x="0" y="2266"/>
                  </a:moveTo>
                  <a:lnTo>
                    <a:pt x="1534" y="244"/>
                  </a:lnTo>
                  <a:lnTo>
                    <a:pt x="1534" y="244"/>
                  </a:lnTo>
                  <a:lnTo>
                    <a:pt x="1632" y="147"/>
                  </a:lnTo>
                  <a:lnTo>
                    <a:pt x="1754" y="50"/>
                  </a:lnTo>
                  <a:lnTo>
                    <a:pt x="1875" y="1"/>
                  </a:lnTo>
                  <a:lnTo>
                    <a:pt x="2022" y="1"/>
                  </a:lnTo>
                  <a:lnTo>
                    <a:pt x="2143" y="1"/>
                  </a:lnTo>
                  <a:lnTo>
                    <a:pt x="2289" y="50"/>
                  </a:lnTo>
                  <a:lnTo>
                    <a:pt x="2411" y="147"/>
                  </a:lnTo>
                  <a:lnTo>
                    <a:pt x="2509" y="244"/>
                  </a:lnTo>
                  <a:lnTo>
                    <a:pt x="5870" y="4531"/>
                  </a:lnTo>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473;p39">
              <a:extLst>
                <a:ext uri="{FF2B5EF4-FFF2-40B4-BE49-F238E27FC236}">
                  <a16:creationId xmlns:a16="http://schemas.microsoft.com/office/drawing/2014/main" id="{7C1A5E02-C835-52A1-98D8-47AB8CB885EA}"/>
                </a:ext>
              </a:extLst>
            </p:cNvPr>
            <p:cNvSpPr/>
            <p:nvPr/>
          </p:nvSpPr>
          <p:spPr>
            <a:xfrm>
              <a:off x="1974225" y="468875"/>
              <a:ext cx="232600" cy="179025"/>
            </a:xfrm>
            <a:custGeom>
              <a:avLst/>
              <a:gdLst/>
              <a:ahLst/>
              <a:cxnLst/>
              <a:rect l="l" t="t" r="r" b="b"/>
              <a:pathLst>
                <a:path w="9304" h="7161" fill="none" extrusionOk="0">
                  <a:moveTo>
                    <a:pt x="0" y="3995"/>
                  </a:moveTo>
                  <a:lnTo>
                    <a:pt x="2923" y="244"/>
                  </a:lnTo>
                  <a:lnTo>
                    <a:pt x="2923" y="244"/>
                  </a:lnTo>
                  <a:lnTo>
                    <a:pt x="3020" y="147"/>
                  </a:lnTo>
                  <a:lnTo>
                    <a:pt x="3142" y="49"/>
                  </a:lnTo>
                  <a:lnTo>
                    <a:pt x="3264" y="1"/>
                  </a:lnTo>
                  <a:lnTo>
                    <a:pt x="3410" y="1"/>
                  </a:lnTo>
                  <a:lnTo>
                    <a:pt x="3532" y="1"/>
                  </a:lnTo>
                  <a:lnTo>
                    <a:pt x="3678" y="49"/>
                  </a:lnTo>
                  <a:lnTo>
                    <a:pt x="3800" y="147"/>
                  </a:lnTo>
                  <a:lnTo>
                    <a:pt x="3897" y="244"/>
                  </a:lnTo>
                  <a:lnTo>
                    <a:pt x="9304" y="7161"/>
                  </a:lnTo>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474;p39">
              <a:extLst>
                <a:ext uri="{FF2B5EF4-FFF2-40B4-BE49-F238E27FC236}">
                  <a16:creationId xmlns:a16="http://schemas.microsoft.com/office/drawing/2014/main" id="{04981249-4A79-6C81-9B25-6CD3B2D2CDE7}"/>
                </a:ext>
              </a:extLst>
            </p:cNvPr>
            <p:cNvSpPr/>
            <p:nvPr/>
          </p:nvSpPr>
          <p:spPr>
            <a:xfrm>
              <a:off x="2169675" y="396425"/>
              <a:ext cx="97450" cy="97450"/>
            </a:xfrm>
            <a:custGeom>
              <a:avLst/>
              <a:gdLst/>
              <a:ahLst/>
              <a:cxnLst/>
              <a:rect l="l" t="t" r="r" b="b"/>
              <a:pathLst>
                <a:path w="3898" h="3898" fill="none" extrusionOk="0">
                  <a:moveTo>
                    <a:pt x="1949" y="3897"/>
                  </a:moveTo>
                  <a:lnTo>
                    <a:pt x="1949" y="3897"/>
                  </a:lnTo>
                  <a:lnTo>
                    <a:pt x="1754" y="3897"/>
                  </a:lnTo>
                  <a:lnTo>
                    <a:pt x="1559" y="3873"/>
                  </a:lnTo>
                  <a:lnTo>
                    <a:pt x="1364" y="3824"/>
                  </a:lnTo>
                  <a:lnTo>
                    <a:pt x="1194" y="3751"/>
                  </a:lnTo>
                  <a:lnTo>
                    <a:pt x="1023" y="3678"/>
                  </a:lnTo>
                  <a:lnTo>
                    <a:pt x="853" y="3580"/>
                  </a:lnTo>
                  <a:lnTo>
                    <a:pt x="707" y="3459"/>
                  </a:lnTo>
                  <a:lnTo>
                    <a:pt x="560" y="3337"/>
                  </a:lnTo>
                  <a:lnTo>
                    <a:pt x="439" y="3191"/>
                  </a:lnTo>
                  <a:lnTo>
                    <a:pt x="317" y="3045"/>
                  </a:lnTo>
                  <a:lnTo>
                    <a:pt x="220" y="2874"/>
                  </a:lnTo>
                  <a:lnTo>
                    <a:pt x="146" y="2704"/>
                  </a:lnTo>
                  <a:lnTo>
                    <a:pt x="73" y="2533"/>
                  </a:lnTo>
                  <a:lnTo>
                    <a:pt x="25" y="2338"/>
                  </a:lnTo>
                  <a:lnTo>
                    <a:pt x="0" y="2168"/>
                  </a:lnTo>
                  <a:lnTo>
                    <a:pt x="0" y="1949"/>
                  </a:lnTo>
                  <a:lnTo>
                    <a:pt x="0" y="1949"/>
                  </a:lnTo>
                  <a:lnTo>
                    <a:pt x="0" y="1754"/>
                  </a:lnTo>
                  <a:lnTo>
                    <a:pt x="25" y="1559"/>
                  </a:lnTo>
                  <a:lnTo>
                    <a:pt x="73" y="1389"/>
                  </a:lnTo>
                  <a:lnTo>
                    <a:pt x="146" y="1194"/>
                  </a:lnTo>
                  <a:lnTo>
                    <a:pt x="220" y="1023"/>
                  </a:lnTo>
                  <a:lnTo>
                    <a:pt x="317" y="877"/>
                  </a:lnTo>
                  <a:lnTo>
                    <a:pt x="439" y="707"/>
                  </a:lnTo>
                  <a:lnTo>
                    <a:pt x="560" y="585"/>
                  </a:lnTo>
                  <a:lnTo>
                    <a:pt x="707" y="463"/>
                  </a:lnTo>
                  <a:lnTo>
                    <a:pt x="853" y="341"/>
                  </a:lnTo>
                  <a:lnTo>
                    <a:pt x="1023" y="244"/>
                  </a:lnTo>
                  <a:lnTo>
                    <a:pt x="1194" y="171"/>
                  </a:lnTo>
                  <a:lnTo>
                    <a:pt x="1364" y="98"/>
                  </a:lnTo>
                  <a:lnTo>
                    <a:pt x="1559" y="49"/>
                  </a:lnTo>
                  <a:lnTo>
                    <a:pt x="1754" y="25"/>
                  </a:lnTo>
                  <a:lnTo>
                    <a:pt x="1949" y="0"/>
                  </a:lnTo>
                  <a:lnTo>
                    <a:pt x="1949" y="0"/>
                  </a:lnTo>
                  <a:lnTo>
                    <a:pt x="2144" y="25"/>
                  </a:lnTo>
                  <a:lnTo>
                    <a:pt x="2338" y="49"/>
                  </a:lnTo>
                  <a:lnTo>
                    <a:pt x="2533" y="98"/>
                  </a:lnTo>
                  <a:lnTo>
                    <a:pt x="2704" y="171"/>
                  </a:lnTo>
                  <a:lnTo>
                    <a:pt x="2874" y="244"/>
                  </a:lnTo>
                  <a:lnTo>
                    <a:pt x="3020" y="341"/>
                  </a:lnTo>
                  <a:lnTo>
                    <a:pt x="3191" y="463"/>
                  </a:lnTo>
                  <a:lnTo>
                    <a:pt x="3313" y="585"/>
                  </a:lnTo>
                  <a:lnTo>
                    <a:pt x="3459" y="707"/>
                  </a:lnTo>
                  <a:lnTo>
                    <a:pt x="3556" y="877"/>
                  </a:lnTo>
                  <a:lnTo>
                    <a:pt x="3654" y="1023"/>
                  </a:lnTo>
                  <a:lnTo>
                    <a:pt x="3727" y="1194"/>
                  </a:lnTo>
                  <a:lnTo>
                    <a:pt x="3800" y="1389"/>
                  </a:lnTo>
                  <a:lnTo>
                    <a:pt x="3848" y="1559"/>
                  </a:lnTo>
                  <a:lnTo>
                    <a:pt x="3873" y="1754"/>
                  </a:lnTo>
                  <a:lnTo>
                    <a:pt x="3897" y="1949"/>
                  </a:lnTo>
                  <a:lnTo>
                    <a:pt x="3897" y="1949"/>
                  </a:lnTo>
                  <a:lnTo>
                    <a:pt x="3873" y="2168"/>
                  </a:lnTo>
                  <a:lnTo>
                    <a:pt x="3848" y="2338"/>
                  </a:lnTo>
                  <a:lnTo>
                    <a:pt x="3800" y="2533"/>
                  </a:lnTo>
                  <a:lnTo>
                    <a:pt x="3727" y="2704"/>
                  </a:lnTo>
                  <a:lnTo>
                    <a:pt x="3654" y="2874"/>
                  </a:lnTo>
                  <a:lnTo>
                    <a:pt x="3556" y="3045"/>
                  </a:lnTo>
                  <a:lnTo>
                    <a:pt x="3459" y="3191"/>
                  </a:lnTo>
                  <a:lnTo>
                    <a:pt x="3313" y="3337"/>
                  </a:lnTo>
                  <a:lnTo>
                    <a:pt x="3191" y="3459"/>
                  </a:lnTo>
                  <a:lnTo>
                    <a:pt x="3020" y="3580"/>
                  </a:lnTo>
                  <a:lnTo>
                    <a:pt x="2874" y="3678"/>
                  </a:lnTo>
                  <a:lnTo>
                    <a:pt x="2704" y="3751"/>
                  </a:lnTo>
                  <a:lnTo>
                    <a:pt x="2533" y="3824"/>
                  </a:lnTo>
                  <a:lnTo>
                    <a:pt x="2338" y="3873"/>
                  </a:lnTo>
                  <a:lnTo>
                    <a:pt x="2144" y="3897"/>
                  </a:lnTo>
                  <a:lnTo>
                    <a:pt x="1949" y="3897"/>
                  </a:lnTo>
                  <a:lnTo>
                    <a:pt x="1949" y="3897"/>
                  </a:lnTo>
                </a:path>
              </a:pathLst>
            </a:custGeom>
            <a:grpFill/>
            <a:ln w="38100" cap="rnd" cmpd="sng">
              <a:solidFill>
                <a:schemeClr val="tx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80" name="Graphic 3">
            <a:extLst>
              <a:ext uri="{FF2B5EF4-FFF2-40B4-BE49-F238E27FC236}">
                <a16:creationId xmlns:a16="http://schemas.microsoft.com/office/drawing/2014/main" id="{DE882086-7A53-F728-D35C-70D7BA43415B}"/>
              </a:ext>
            </a:extLst>
          </p:cNvPr>
          <p:cNvGrpSpPr/>
          <p:nvPr/>
        </p:nvGrpSpPr>
        <p:grpSpPr>
          <a:xfrm>
            <a:off x="10541395" y="2499505"/>
            <a:ext cx="1097482" cy="800886"/>
            <a:chOff x="8408232" y="3880051"/>
            <a:chExt cx="1097482" cy="800886"/>
          </a:xfrm>
        </p:grpSpPr>
        <p:sp>
          <p:nvSpPr>
            <p:cNvPr id="81" name="Freeform 1501">
              <a:extLst>
                <a:ext uri="{FF2B5EF4-FFF2-40B4-BE49-F238E27FC236}">
                  <a16:creationId xmlns:a16="http://schemas.microsoft.com/office/drawing/2014/main" id="{17D68186-5D11-3F05-FB7D-396E44039ADF}"/>
                </a:ext>
              </a:extLst>
            </p:cNvPr>
            <p:cNvSpPr/>
            <p:nvPr/>
          </p:nvSpPr>
          <p:spPr>
            <a:xfrm>
              <a:off x="8493258" y="4565742"/>
              <a:ext cx="32912" cy="115195"/>
            </a:xfrm>
            <a:custGeom>
              <a:avLst/>
              <a:gdLst>
                <a:gd name="connsiteX0" fmla="*/ 16457 w 32912"/>
                <a:gd name="connsiteY0" fmla="*/ 0 h 115195"/>
                <a:gd name="connsiteX1" fmla="*/ 0 w 32912"/>
                <a:gd name="connsiteY1" fmla="*/ 16457 h 115195"/>
                <a:gd name="connsiteX2" fmla="*/ 0 w 32912"/>
                <a:gd name="connsiteY2" fmla="*/ 98740 h 115195"/>
                <a:gd name="connsiteX3" fmla="*/ 16457 w 32912"/>
                <a:gd name="connsiteY3" fmla="*/ 115196 h 115195"/>
                <a:gd name="connsiteX4" fmla="*/ 32913 w 32912"/>
                <a:gd name="connsiteY4" fmla="*/ 98740 h 115195"/>
                <a:gd name="connsiteX5" fmla="*/ 32913 w 32912"/>
                <a:gd name="connsiteY5" fmla="*/ 16457 h 115195"/>
                <a:gd name="connsiteX6" fmla="*/ 16457 w 32912"/>
                <a:gd name="connsiteY6" fmla="*/ 0 h 1151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15195">
                  <a:moveTo>
                    <a:pt x="16457" y="0"/>
                  </a:moveTo>
                  <a:cubicBezTo>
                    <a:pt x="8228" y="0"/>
                    <a:pt x="0" y="8228"/>
                    <a:pt x="0" y="16457"/>
                  </a:cubicBezTo>
                  <a:lnTo>
                    <a:pt x="0" y="98740"/>
                  </a:lnTo>
                  <a:cubicBezTo>
                    <a:pt x="0" y="106968"/>
                    <a:pt x="8228" y="115196"/>
                    <a:pt x="16457" y="115196"/>
                  </a:cubicBezTo>
                  <a:cubicBezTo>
                    <a:pt x="24685" y="115196"/>
                    <a:pt x="32913" y="106968"/>
                    <a:pt x="32913" y="98740"/>
                  </a:cubicBezTo>
                  <a:lnTo>
                    <a:pt x="32913" y="16457"/>
                  </a:lnTo>
                  <a:cubicBezTo>
                    <a:pt x="30171" y="8228"/>
                    <a:pt x="24685" y="0"/>
                    <a:pt x="16457" y="0"/>
                  </a:cubicBezTo>
                  <a:close/>
                </a:path>
              </a:pathLst>
            </a:custGeom>
            <a:solidFill>
              <a:srgbClr val="000000"/>
            </a:solidFill>
            <a:ln w="27426" cap="flat">
              <a:noFill/>
              <a:prstDash val="solid"/>
              <a:miter/>
            </a:ln>
          </p:spPr>
          <p:txBody>
            <a:bodyPr rtlCol="0" anchor="ctr"/>
            <a:lstStyle/>
            <a:p>
              <a:endParaRPr lang="en-US"/>
            </a:p>
          </p:txBody>
        </p:sp>
        <p:grpSp>
          <p:nvGrpSpPr>
            <p:cNvPr id="82" name="Graphic 3">
              <a:extLst>
                <a:ext uri="{FF2B5EF4-FFF2-40B4-BE49-F238E27FC236}">
                  <a16:creationId xmlns:a16="http://schemas.microsoft.com/office/drawing/2014/main" id="{7E5A3B7C-527E-4C3D-A6D4-10CAE1807F71}"/>
                </a:ext>
              </a:extLst>
            </p:cNvPr>
            <p:cNvGrpSpPr/>
            <p:nvPr/>
          </p:nvGrpSpPr>
          <p:grpSpPr>
            <a:xfrm>
              <a:off x="8408232" y="3880051"/>
              <a:ext cx="1097482" cy="800886"/>
              <a:chOff x="8408232" y="3880051"/>
              <a:chExt cx="1097482" cy="800886"/>
            </a:xfrm>
          </p:grpSpPr>
          <p:sp>
            <p:nvSpPr>
              <p:cNvPr id="83" name="Freeform 1503">
                <a:extLst>
                  <a:ext uri="{FF2B5EF4-FFF2-40B4-BE49-F238E27FC236}">
                    <a16:creationId xmlns:a16="http://schemas.microsoft.com/office/drawing/2014/main" id="{05ED7ED2-A0F9-8CC2-C5F0-D79AEBA85150}"/>
                  </a:ext>
                </a:extLst>
              </p:cNvPr>
              <p:cNvSpPr/>
              <p:nvPr/>
            </p:nvSpPr>
            <p:spPr>
              <a:xfrm>
                <a:off x="8408232" y="3880051"/>
                <a:ext cx="1097482" cy="800886"/>
              </a:xfrm>
              <a:custGeom>
                <a:avLst/>
                <a:gdLst>
                  <a:gd name="connsiteX0" fmla="*/ 1055965 w 1097482"/>
                  <a:gd name="connsiteY0" fmla="*/ 586951 h 800886"/>
                  <a:gd name="connsiteX1" fmla="*/ 990139 w 1097482"/>
                  <a:gd name="connsiteY1" fmla="*/ 567752 h 800886"/>
                  <a:gd name="connsiteX2" fmla="*/ 984653 w 1097482"/>
                  <a:gd name="connsiteY2" fmla="*/ 562266 h 800886"/>
                  <a:gd name="connsiteX3" fmla="*/ 984653 w 1097482"/>
                  <a:gd name="connsiteY3" fmla="*/ 540324 h 800886"/>
                  <a:gd name="connsiteX4" fmla="*/ 1001110 w 1097482"/>
                  <a:gd name="connsiteY4" fmla="*/ 526610 h 800886"/>
                  <a:gd name="connsiteX5" fmla="*/ 1036766 w 1097482"/>
                  <a:gd name="connsiteY5" fmla="*/ 441585 h 800886"/>
                  <a:gd name="connsiteX6" fmla="*/ 1036766 w 1097482"/>
                  <a:gd name="connsiteY6" fmla="*/ 411414 h 800886"/>
                  <a:gd name="connsiteX7" fmla="*/ 1042252 w 1097482"/>
                  <a:gd name="connsiteY7" fmla="*/ 397701 h 800886"/>
                  <a:gd name="connsiteX8" fmla="*/ 1053223 w 1097482"/>
                  <a:gd name="connsiteY8" fmla="*/ 353816 h 800886"/>
                  <a:gd name="connsiteX9" fmla="*/ 1053223 w 1097482"/>
                  <a:gd name="connsiteY9" fmla="*/ 271533 h 800886"/>
                  <a:gd name="connsiteX10" fmla="*/ 1036766 w 1097482"/>
                  <a:gd name="connsiteY10" fmla="*/ 255077 h 800886"/>
                  <a:gd name="connsiteX11" fmla="*/ 883171 w 1097482"/>
                  <a:gd name="connsiteY11" fmla="*/ 255077 h 800886"/>
                  <a:gd name="connsiteX12" fmla="*/ 781689 w 1097482"/>
                  <a:gd name="connsiteY12" fmla="*/ 356559 h 800886"/>
                  <a:gd name="connsiteX13" fmla="*/ 781689 w 1097482"/>
                  <a:gd name="connsiteY13" fmla="*/ 356559 h 800886"/>
                  <a:gd name="connsiteX14" fmla="*/ 789917 w 1097482"/>
                  <a:gd name="connsiteY14" fmla="*/ 394958 h 800886"/>
                  <a:gd name="connsiteX15" fmla="*/ 798145 w 1097482"/>
                  <a:gd name="connsiteY15" fmla="*/ 411414 h 800886"/>
                  <a:gd name="connsiteX16" fmla="*/ 798145 w 1097482"/>
                  <a:gd name="connsiteY16" fmla="*/ 436099 h 800886"/>
                  <a:gd name="connsiteX17" fmla="*/ 850258 w 1097482"/>
                  <a:gd name="connsiteY17" fmla="*/ 537582 h 800886"/>
                  <a:gd name="connsiteX18" fmla="*/ 850258 w 1097482"/>
                  <a:gd name="connsiteY18" fmla="*/ 559523 h 800886"/>
                  <a:gd name="connsiteX19" fmla="*/ 836544 w 1097482"/>
                  <a:gd name="connsiteY19" fmla="*/ 567752 h 800886"/>
                  <a:gd name="connsiteX20" fmla="*/ 803631 w 1097482"/>
                  <a:gd name="connsiteY20" fmla="*/ 575980 h 800886"/>
                  <a:gd name="connsiteX21" fmla="*/ 710377 w 1097482"/>
                  <a:gd name="connsiteY21" fmla="*/ 543067 h 800886"/>
                  <a:gd name="connsiteX22" fmla="*/ 704892 w 1097482"/>
                  <a:gd name="connsiteY22" fmla="*/ 532096 h 800886"/>
                  <a:gd name="connsiteX23" fmla="*/ 674721 w 1097482"/>
                  <a:gd name="connsiteY23" fmla="*/ 501926 h 800886"/>
                  <a:gd name="connsiteX24" fmla="*/ 674721 w 1097482"/>
                  <a:gd name="connsiteY24" fmla="*/ 449813 h 800886"/>
                  <a:gd name="connsiteX25" fmla="*/ 682949 w 1097482"/>
                  <a:gd name="connsiteY25" fmla="*/ 441585 h 800886"/>
                  <a:gd name="connsiteX26" fmla="*/ 740547 w 1097482"/>
                  <a:gd name="connsiteY26" fmla="*/ 304447 h 800886"/>
                  <a:gd name="connsiteX27" fmla="*/ 740547 w 1097482"/>
                  <a:gd name="connsiteY27" fmla="*/ 263305 h 800886"/>
                  <a:gd name="connsiteX28" fmla="*/ 757004 w 1097482"/>
                  <a:gd name="connsiteY28" fmla="*/ 186508 h 800886"/>
                  <a:gd name="connsiteX29" fmla="*/ 757004 w 1097482"/>
                  <a:gd name="connsiteY29" fmla="*/ 16457 h 800886"/>
                  <a:gd name="connsiteX30" fmla="*/ 740547 w 1097482"/>
                  <a:gd name="connsiteY30" fmla="*/ 0 h 800886"/>
                  <a:gd name="connsiteX31" fmla="*/ 501926 w 1097482"/>
                  <a:gd name="connsiteY31" fmla="*/ 0 h 800886"/>
                  <a:gd name="connsiteX32" fmla="*/ 348332 w 1097482"/>
                  <a:gd name="connsiteY32" fmla="*/ 153595 h 800886"/>
                  <a:gd name="connsiteX33" fmla="*/ 348332 w 1097482"/>
                  <a:gd name="connsiteY33" fmla="*/ 186508 h 800886"/>
                  <a:gd name="connsiteX34" fmla="*/ 364788 w 1097482"/>
                  <a:gd name="connsiteY34" fmla="*/ 263305 h 800886"/>
                  <a:gd name="connsiteX35" fmla="*/ 364788 w 1097482"/>
                  <a:gd name="connsiteY35" fmla="*/ 298961 h 800886"/>
                  <a:gd name="connsiteX36" fmla="*/ 433357 w 1097482"/>
                  <a:gd name="connsiteY36" fmla="*/ 447070 h 800886"/>
                  <a:gd name="connsiteX37" fmla="*/ 433357 w 1097482"/>
                  <a:gd name="connsiteY37" fmla="*/ 501926 h 800886"/>
                  <a:gd name="connsiteX38" fmla="*/ 403187 w 1097482"/>
                  <a:gd name="connsiteY38" fmla="*/ 532096 h 800886"/>
                  <a:gd name="connsiteX39" fmla="*/ 397701 w 1097482"/>
                  <a:gd name="connsiteY39" fmla="*/ 543067 h 800886"/>
                  <a:gd name="connsiteX40" fmla="*/ 298961 w 1097482"/>
                  <a:gd name="connsiteY40" fmla="*/ 578723 h 800886"/>
                  <a:gd name="connsiteX41" fmla="*/ 279763 w 1097482"/>
                  <a:gd name="connsiteY41" fmla="*/ 589694 h 800886"/>
                  <a:gd name="connsiteX42" fmla="*/ 263306 w 1097482"/>
                  <a:gd name="connsiteY42" fmla="*/ 581466 h 800886"/>
                  <a:gd name="connsiteX43" fmla="*/ 323646 w 1097482"/>
                  <a:gd name="connsiteY43" fmla="*/ 532096 h 800886"/>
                  <a:gd name="connsiteX44" fmla="*/ 323646 w 1097482"/>
                  <a:gd name="connsiteY44" fmla="*/ 518382 h 800886"/>
                  <a:gd name="connsiteX45" fmla="*/ 309932 w 1097482"/>
                  <a:gd name="connsiteY45" fmla="*/ 419643 h 800886"/>
                  <a:gd name="connsiteX46" fmla="*/ 307190 w 1097482"/>
                  <a:gd name="connsiteY46" fmla="*/ 389472 h 800886"/>
                  <a:gd name="connsiteX47" fmla="*/ 172794 w 1097482"/>
                  <a:gd name="connsiteY47" fmla="*/ 255077 h 800886"/>
                  <a:gd name="connsiteX48" fmla="*/ 38399 w 1097482"/>
                  <a:gd name="connsiteY48" fmla="*/ 389472 h 800886"/>
                  <a:gd name="connsiteX49" fmla="*/ 35656 w 1097482"/>
                  <a:gd name="connsiteY49" fmla="*/ 419643 h 800886"/>
                  <a:gd name="connsiteX50" fmla="*/ 21942 w 1097482"/>
                  <a:gd name="connsiteY50" fmla="*/ 518382 h 800886"/>
                  <a:gd name="connsiteX51" fmla="*/ 21942 w 1097482"/>
                  <a:gd name="connsiteY51" fmla="*/ 532096 h 800886"/>
                  <a:gd name="connsiteX52" fmla="*/ 82283 w 1097482"/>
                  <a:gd name="connsiteY52" fmla="*/ 581466 h 800886"/>
                  <a:gd name="connsiteX53" fmla="*/ 38399 w 1097482"/>
                  <a:gd name="connsiteY53" fmla="*/ 603408 h 800886"/>
                  <a:gd name="connsiteX54" fmla="*/ 0 w 1097482"/>
                  <a:gd name="connsiteY54" fmla="*/ 663748 h 800886"/>
                  <a:gd name="connsiteX55" fmla="*/ 0 w 1097482"/>
                  <a:gd name="connsiteY55" fmla="*/ 781687 h 800886"/>
                  <a:gd name="connsiteX56" fmla="*/ 16457 w 1097482"/>
                  <a:gd name="connsiteY56" fmla="*/ 798144 h 800886"/>
                  <a:gd name="connsiteX57" fmla="*/ 32914 w 1097482"/>
                  <a:gd name="connsiteY57" fmla="*/ 781687 h 800886"/>
                  <a:gd name="connsiteX58" fmla="*/ 32914 w 1097482"/>
                  <a:gd name="connsiteY58" fmla="*/ 663748 h 800886"/>
                  <a:gd name="connsiteX59" fmla="*/ 52112 w 1097482"/>
                  <a:gd name="connsiteY59" fmla="*/ 633578 h 800886"/>
                  <a:gd name="connsiteX60" fmla="*/ 104225 w 1097482"/>
                  <a:gd name="connsiteY60" fmla="*/ 606151 h 800886"/>
                  <a:gd name="connsiteX61" fmla="*/ 123425 w 1097482"/>
                  <a:gd name="connsiteY61" fmla="*/ 622607 h 800886"/>
                  <a:gd name="connsiteX62" fmla="*/ 170052 w 1097482"/>
                  <a:gd name="connsiteY62" fmla="*/ 641806 h 800886"/>
                  <a:gd name="connsiteX63" fmla="*/ 216678 w 1097482"/>
                  <a:gd name="connsiteY63" fmla="*/ 622607 h 800886"/>
                  <a:gd name="connsiteX64" fmla="*/ 235878 w 1097482"/>
                  <a:gd name="connsiteY64" fmla="*/ 606151 h 800886"/>
                  <a:gd name="connsiteX65" fmla="*/ 252335 w 1097482"/>
                  <a:gd name="connsiteY65" fmla="*/ 614379 h 800886"/>
                  <a:gd name="connsiteX66" fmla="*/ 238621 w 1097482"/>
                  <a:gd name="connsiteY66" fmla="*/ 658263 h 800886"/>
                  <a:gd name="connsiteX67" fmla="*/ 238621 w 1097482"/>
                  <a:gd name="connsiteY67" fmla="*/ 781687 h 800886"/>
                  <a:gd name="connsiteX68" fmla="*/ 255077 w 1097482"/>
                  <a:gd name="connsiteY68" fmla="*/ 798144 h 800886"/>
                  <a:gd name="connsiteX69" fmla="*/ 271534 w 1097482"/>
                  <a:gd name="connsiteY69" fmla="*/ 781687 h 800886"/>
                  <a:gd name="connsiteX70" fmla="*/ 271534 w 1097482"/>
                  <a:gd name="connsiteY70" fmla="*/ 658263 h 800886"/>
                  <a:gd name="connsiteX71" fmla="*/ 307190 w 1097482"/>
                  <a:gd name="connsiteY71" fmla="*/ 608893 h 800886"/>
                  <a:gd name="connsiteX72" fmla="*/ 411415 w 1097482"/>
                  <a:gd name="connsiteY72" fmla="*/ 570495 h 800886"/>
                  <a:gd name="connsiteX73" fmla="*/ 455300 w 1097482"/>
                  <a:gd name="connsiteY73" fmla="*/ 636321 h 800886"/>
                  <a:gd name="connsiteX74" fmla="*/ 479984 w 1097482"/>
                  <a:gd name="connsiteY74" fmla="*/ 650035 h 800886"/>
                  <a:gd name="connsiteX75" fmla="*/ 482727 w 1097482"/>
                  <a:gd name="connsiteY75" fmla="*/ 650035 h 800886"/>
                  <a:gd name="connsiteX76" fmla="*/ 504669 w 1097482"/>
                  <a:gd name="connsiteY76" fmla="*/ 639064 h 800886"/>
                  <a:gd name="connsiteX77" fmla="*/ 532097 w 1097482"/>
                  <a:gd name="connsiteY77" fmla="*/ 611636 h 800886"/>
                  <a:gd name="connsiteX78" fmla="*/ 532097 w 1097482"/>
                  <a:gd name="connsiteY78" fmla="*/ 778944 h 800886"/>
                  <a:gd name="connsiteX79" fmla="*/ 548553 w 1097482"/>
                  <a:gd name="connsiteY79" fmla="*/ 795401 h 800886"/>
                  <a:gd name="connsiteX80" fmla="*/ 565010 w 1097482"/>
                  <a:gd name="connsiteY80" fmla="*/ 778944 h 800886"/>
                  <a:gd name="connsiteX81" fmla="*/ 565010 w 1097482"/>
                  <a:gd name="connsiteY81" fmla="*/ 611636 h 800886"/>
                  <a:gd name="connsiteX82" fmla="*/ 592438 w 1097482"/>
                  <a:gd name="connsiteY82" fmla="*/ 639064 h 800886"/>
                  <a:gd name="connsiteX83" fmla="*/ 614380 w 1097482"/>
                  <a:gd name="connsiteY83" fmla="*/ 650035 h 800886"/>
                  <a:gd name="connsiteX84" fmla="*/ 617123 w 1097482"/>
                  <a:gd name="connsiteY84" fmla="*/ 650035 h 800886"/>
                  <a:gd name="connsiteX85" fmla="*/ 641807 w 1097482"/>
                  <a:gd name="connsiteY85" fmla="*/ 636321 h 800886"/>
                  <a:gd name="connsiteX86" fmla="*/ 685692 w 1097482"/>
                  <a:gd name="connsiteY86" fmla="*/ 570495 h 800886"/>
                  <a:gd name="connsiteX87" fmla="*/ 789917 w 1097482"/>
                  <a:gd name="connsiteY87" fmla="*/ 608893 h 800886"/>
                  <a:gd name="connsiteX88" fmla="*/ 825573 w 1097482"/>
                  <a:gd name="connsiteY88" fmla="*/ 658263 h 800886"/>
                  <a:gd name="connsiteX89" fmla="*/ 825573 w 1097482"/>
                  <a:gd name="connsiteY89" fmla="*/ 781687 h 800886"/>
                  <a:gd name="connsiteX90" fmla="*/ 842030 w 1097482"/>
                  <a:gd name="connsiteY90" fmla="*/ 798144 h 800886"/>
                  <a:gd name="connsiteX91" fmla="*/ 858486 w 1097482"/>
                  <a:gd name="connsiteY91" fmla="*/ 781687 h 800886"/>
                  <a:gd name="connsiteX92" fmla="*/ 858486 w 1097482"/>
                  <a:gd name="connsiteY92" fmla="*/ 658263 h 800886"/>
                  <a:gd name="connsiteX93" fmla="*/ 833801 w 1097482"/>
                  <a:gd name="connsiteY93" fmla="*/ 600665 h 800886"/>
                  <a:gd name="connsiteX94" fmla="*/ 836544 w 1097482"/>
                  <a:gd name="connsiteY94" fmla="*/ 600665 h 800886"/>
                  <a:gd name="connsiteX95" fmla="*/ 850258 w 1097482"/>
                  <a:gd name="connsiteY95" fmla="*/ 595179 h 800886"/>
                  <a:gd name="connsiteX96" fmla="*/ 891399 w 1097482"/>
                  <a:gd name="connsiteY96" fmla="*/ 636321 h 800886"/>
                  <a:gd name="connsiteX97" fmla="*/ 891399 w 1097482"/>
                  <a:gd name="connsiteY97" fmla="*/ 784430 h 800886"/>
                  <a:gd name="connsiteX98" fmla="*/ 907856 w 1097482"/>
                  <a:gd name="connsiteY98" fmla="*/ 800887 h 800886"/>
                  <a:gd name="connsiteX99" fmla="*/ 924313 w 1097482"/>
                  <a:gd name="connsiteY99" fmla="*/ 784430 h 800886"/>
                  <a:gd name="connsiteX100" fmla="*/ 924313 w 1097482"/>
                  <a:gd name="connsiteY100" fmla="*/ 636321 h 800886"/>
                  <a:gd name="connsiteX101" fmla="*/ 965454 w 1097482"/>
                  <a:gd name="connsiteY101" fmla="*/ 595179 h 800886"/>
                  <a:gd name="connsiteX102" fmla="*/ 970940 w 1097482"/>
                  <a:gd name="connsiteY102" fmla="*/ 597922 h 800886"/>
                  <a:gd name="connsiteX103" fmla="*/ 1036766 w 1097482"/>
                  <a:gd name="connsiteY103" fmla="*/ 617122 h 800886"/>
                  <a:gd name="connsiteX104" fmla="*/ 1061451 w 1097482"/>
                  <a:gd name="connsiteY104" fmla="*/ 650035 h 800886"/>
                  <a:gd name="connsiteX105" fmla="*/ 1061451 w 1097482"/>
                  <a:gd name="connsiteY105" fmla="*/ 781687 h 800886"/>
                  <a:gd name="connsiteX106" fmla="*/ 1077907 w 1097482"/>
                  <a:gd name="connsiteY106" fmla="*/ 798144 h 800886"/>
                  <a:gd name="connsiteX107" fmla="*/ 1094364 w 1097482"/>
                  <a:gd name="connsiteY107" fmla="*/ 781687 h 800886"/>
                  <a:gd name="connsiteX108" fmla="*/ 1094364 w 1097482"/>
                  <a:gd name="connsiteY108" fmla="*/ 650035 h 800886"/>
                  <a:gd name="connsiteX109" fmla="*/ 1055965 w 1097482"/>
                  <a:gd name="connsiteY109" fmla="*/ 586951 h 800886"/>
                  <a:gd name="connsiteX110" fmla="*/ 117939 w 1097482"/>
                  <a:gd name="connsiteY110" fmla="*/ 559523 h 800886"/>
                  <a:gd name="connsiteX111" fmla="*/ 65826 w 1097482"/>
                  <a:gd name="connsiteY111" fmla="*/ 526610 h 800886"/>
                  <a:gd name="connsiteX112" fmla="*/ 74055 w 1097482"/>
                  <a:gd name="connsiteY112" fmla="*/ 488212 h 800886"/>
                  <a:gd name="connsiteX113" fmla="*/ 115197 w 1097482"/>
                  <a:gd name="connsiteY113" fmla="*/ 540324 h 800886"/>
                  <a:gd name="connsiteX114" fmla="*/ 115197 w 1097482"/>
                  <a:gd name="connsiteY114" fmla="*/ 559523 h 800886"/>
                  <a:gd name="connsiteX115" fmla="*/ 211193 w 1097482"/>
                  <a:gd name="connsiteY115" fmla="*/ 603408 h 800886"/>
                  <a:gd name="connsiteX116" fmla="*/ 161823 w 1097482"/>
                  <a:gd name="connsiteY116" fmla="*/ 603408 h 800886"/>
                  <a:gd name="connsiteX117" fmla="*/ 148109 w 1097482"/>
                  <a:gd name="connsiteY117" fmla="*/ 589694 h 800886"/>
                  <a:gd name="connsiteX118" fmla="*/ 150852 w 1097482"/>
                  <a:gd name="connsiteY118" fmla="*/ 573237 h 800886"/>
                  <a:gd name="connsiteX119" fmla="*/ 150852 w 1097482"/>
                  <a:gd name="connsiteY119" fmla="*/ 556781 h 800886"/>
                  <a:gd name="connsiteX120" fmla="*/ 186508 w 1097482"/>
                  <a:gd name="connsiteY120" fmla="*/ 562266 h 800886"/>
                  <a:gd name="connsiteX121" fmla="*/ 222164 w 1097482"/>
                  <a:gd name="connsiteY121" fmla="*/ 556781 h 800886"/>
                  <a:gd name="connsiteX122" fmla="*/ 222164 w 1097482"/>
                  <a:gd name="connsiteY122" fmla="*/ 573237 h 800886"/>
                  <a:gd name="connsiteX123" fmla="*/ 224907 w 1097482"/>
                  <a:gd name="connsiteY123" fmla="*/ 589694 h 800886"/>
                  <a:gd name="connsiteX124" fmla="*/ 211193 w 1097482"/>
                  <a:gd name="connsiteY124" fmla="*/ 603408 h 800886"/>
                  <a:gd name="connsiteX125" fmla="*/ 186508 w 1097482"/>
                  <a:gd name="connsiteY125" fmla="*/ 529353 h 800886"/>
                  <a:gd name="connsiteX126" fmla="*/ 101483 w 1097482"/>
                  <a:gd name="connsiteY126" fmla="*/ 444327 h 800886"/>
                  <a:gd name="connsiteX127" fmla="*/ 85026 w 1097482"/>
                  <a:gd name="connsiteY127" fmla="*/ 427871 h 800886"/>
                  <a:gd name="connsiteX128" fmla="*/ 82283 w 1097482"/>
                  <a:gd name="connsiteY128" fmla="*/ 427871 h 800886"/>
                  <a:gd name="connsiteX129" fmla="*/ 82283 w 1097482"/>
                  <a:gd name="connsiteY129" fmla="*/ 425128 h 800886"/>
                  <a:gd name="connsiteX130" fmla="*/ 82283 w 1097482"/>
                  <a:gd name="connsiteY130" fmla="*/ 394958 h 800886"/>
                  <a:gd name="connsiteX131" fmla="*/ 115197 w 1097482"/>
                  <a:gd name="connsiteY131" fmla="*/ 320903 h 800886"/>
                  <a:gd name="connsiteX132" fmla="*/ 186508 w 1097482"/>
                  <a:gd name="connsiteY132" fmla="*/ 290733 h 800886"/>
                  <a:gd name="connsiteX133" fmla="*/ 257820 w 1097482"/>
                  <a:gd name="connsiteY133" fmla="*/ 320903 h 800886"/>
                  <a:gd name="connsiteX134" fmla="*/ 290734 w 1097482"/>
                  <a:gd name="connsiteY134" fmla="*/ 394958 h 800886"/>
                  <a:gd name="connsiteX135" fmla="*/ 290734 w 1097482"/>
                  <a:gd name="connsiteY135" fmla="*/ 425128 h 800886"/>
                  <a:gd name="connsiteX136" fmla="*/ 290734 w 1097482"/>
                  <a:gd name="connsiteY136" fmla="*/ 427871 h 800886"/>
                  <a:gd name="connsiteX137" fmla="*/ 211193 w 1097482"/>
                  <a:gd name="connsiteY137" fmla="*/ 370273 h 800886"/>
                  <a:gd name="connsiteX138" fmla="*/ 150852 w 1097482"/>
                  <a:gd name="connsiteY138" fmla="*/ 359302 h 800886"/>
                  <a:gd name="connsiteX139" fmla="*/ 139881 w 1097482"/>
                  <a:gd name="connsiteY139" fmla="*/ 364787 h 800886"/>
                  <a:gd name="connsiteX140" fmla="*/ 112454 w 1097482"/>
                  <a:gd name="connsiteY140" fmla="*/ 394958 h 800886"/>
                  <a:gd name="connsiteX141" fmla="*/ 112454 w 1097482"/>
                  <a:gd name="connsiteY141" fmla="*/ 416900 h 800886"/>
                  <a:gd name="connsiteX142" fmla="*/ 134395 w 1097482"/>
                  <a:gd name="connsiteY142" fmla="*/ 416900 h 800886"/>
                  <a:gd name="connsiteX143" fmla="*/ 159080 w 1097482"/>
                  <a:gd name="connsiteY143" fmla="*/ 392215 h 800886"/>
                  <a:gd name="connsiteX144" fmla="*/ 271534 w 1097482"/>
                  <a:gd name="connsiteY144" fmla="*/ 458041 h 800886"/>
                  <a:gd name="connsiteX145" fmla="*/ 186508 w 1097482"/>
                  <a:gd name="connsiteY145" fmla="*/ 529353 h 800886"/>
                  <a:gd name="connsiteX146" fmla="*/ 252335 w 1097482"/>
                  <a:gd name="connsiteY146" fmla="*/ 559523 h 800886"/>
                  <a:gd name="connsiteX147" fmla="*/ 252335 w 1097482"/>
                  <a:gd name="connsiteY147" fmla="*/ 540324 h 800886"/>
                  <a:gd name="connsiteX148" fmla="*/ 293476 w 1097482"/>
                  <a:gd name="connsiteY148" fmla="*/ 488212 h 800886"/>
                  <a:gd name="connsiteX149" fmla="*/ 301704 w 1097482"/>
                  <a:gd name="connsiteY149" fmla="*/ 526610 h 800886"/>
                  <a:gd name="connsiteX150" fmla="*/ 252335 w 1097482"/>
                  <a:gd name="connsiteY150" fmla="*/ 559523 h 800886"/>
                  <a:gd name="connsiteX151" fmla="*/ 405929 w 1097482"/>
                  <a:gd name="connsiteY151" fmla="*/ 298961 h 800886"/>
                  <a:gd name="connsiteX152" fmla="*/ 405929 w 1097482"/>
                  <a:gd name="connsiteY152" fmla="*/ 260562 h 800886"/>
                  <a:gd name="connsiteX153" fmla="*/ 403187 w 1097482"/>
                  <a:gd name="connsiteY153" fmla="*/ 252334 h 800886"/>
                  <a:gd name="connsiteX154" fmla="*/ 386730 w 1097482"/>
                  <a:gd name="connsiteY154" fmla="*/ 186508 h 800886"/>
                  <a:gd name="connsiteX155" fmla="*/ 386730 w 1097482"/>
                  <a:gd name="connsiteY155" fmla="*/ 153595 h 800886"/>
                  <a:gd name="connsiteX156" fmla="*/ 507412 w 1097482"/>
                  <a:gd name="connsiteY156" fmla="*/ 32913 h 800886"/>
                  <a:gd name="connsiteX157" fmla="*/ 729576 w 1097482"/>
                  <a:gd name="connsiteY157" fmla="*/ 32913 h 800886"/>
                  <a:gd name="connsiteX158" fmla="*/ 729576 w 1097482"/>
                  <a:gd name="connsiteY158" fmla="*/ 186508 h 800886"/>
                  <a:gd name="connsiteX159" fmla="*/ 713120 w 1097482"/>
                  <a:gd name="connsiteY159" fmla="*/ 252334 h 800886"/>
                  <a:gd name="connsiteX160" fmla="*/ 710377 w 1097482"/>
                  <a:gd name="connsiteY160" fmla="*/ 260562 h 800886"/>
                  <a:gd name="connsiteX161" fmla="*/ 710377 w 1097482"/>
                  <a:gd name="connsiteY161" fmla="*/ 307189 h 800886"/>
                  <a:gd name="connsiteX162" fmla="*/ 661007 w 1097482"/>
                  <a:gd name="connsiteY162" fmla="*/ 419643 h 800886"/>
                  <a:gd name="connsiteX163" fmla="*/ 650036 w 1097482"/>
                  <a:gd name="connsiteY163" fmla="*/ 430614 h 800886"/>
                  <a:gd name="connsiteX164" fmla="*/ 650036 w 1097482"/>
                  <a:gd name="connsiteY164" fmla="*/ 430614 h 800886"/>
                  <a:gd name="connsiteX165" fmla="*/ 545811 w 1097482"/>
                  <a:gd name="connsiteY165" fmla="*/ 460784 h 800886"/>
                  <a:gd name="connsiteX166" fmla="*/ 405929 w 1097482"/>
                  <a:gd name="connsiteY166" fmla="*/ 298961 h 800886"/>
                  <a:gd name="connsiteX167" fmla="*/ 496441 w 1097482"/>
                  <a:gd name="connsiteY167" fmla="*/ 619864 h 800886"/>
                  <a:gd name="connsiteX168" fmla="*/ 496441 w 1097482"/>
                  <a:gd name="connsiteY168" fmla="*/ 619864 h 800886"/>
                  <a:gd name="connsiteX169" fmla="*/ 496441 w 1097482"/>
                  <a:gd name="connsiteY169" fmla="*/ 619864 h 800886"/>
                  <a:gd name="connsiteX170" fmla="*/ 444329 w 1097482"/>
                  <a:gd name="connsiteY170" fmla="*/ 545810 h 800886"/>
                  <a:gd name="connsiteX171" fmla="*/ 460785 w 1097482"/>
                  <a:gd name="connsiteY171" fmla="*/ 529353 h 800886"/>
                  <a:gd name="connsiteX172" fmla="*/ 534840 w 1097482"/>
                  <a:gd name="connsiteY172" fmla="*/ 581466 h 800886"/>
                  <a:gd name="connsiteX173" fmla="*/ 496441 w 1097482"/>
                  <a:gd name="connsiteY173" fmla="*/ 619864 h 800886"/>
                  <a:gd name="connsiteX174" fmla="*/ 559524 w 1097482"/>
                  <a:gd name="connsiteY174" fmla="*/ 559523 h 800886"/>
                  <a:gd name="connsiteX175" fmla="*/ 474498 w 1097482"/>
                  <a:gd name="connsiteY175" fmla="*/ 499183 h 800886"/>
                  <a:gd name="connsiteX176" fmla="*/ 474498 w 1097482"/>
                  <a:gd name="connsiteY176" fmla="*/ 469013 h 800886"/>
                  <a:gd name="connsiteX177" fmla="*/ 548553 w 1097482"/>
                  <a:gd name="connsiteY177" fmla="*/ 490954 h 800886"/>
                  <a:gd name="connsiteX178" fmla="*/ 562267 w 1097482"/>
                  <a:gd name="connsiteY178" fmla="*/ 490954 h 800886"/>
                  <a:gd name="connsiteX179" fmla="*/ 647293 w 1097482"/>
                  <a:gd name="connsiteY179" fmla="*/ 469013 h 800886"/>
                  <a:gd name="connsiteX180" fmla="*/ 647293 w 1097482"/>
                  <a:gd name="connsiteY180" fmla="*/ 499183 h 800886"/>
                  <a:gd name="connsiteX181" fmla="*/ 559524 w 1097482"/>
                  <a:gd name="connsiteY181" fmla="*/ 559523 h 800886"/>
                  <a:gd name="connsiteX182" fmla="*/ 628094 w 1097482"/>
                  <a:gd name="connsiteY182" fmla="*/ 619864 h 800886"/>
                  <a:gd name="connsiteX183" fmla="*/ 628094 w 1097482"/>
                  <a:gd name="connsiteY183" fmla="*/ 619864 h 800886"/>
                  <a:gd name="connsiteX184" fmla="*/ 628094 w 1097482"/>
                  <a:gd name="connsiteY184" fmla="*/ 619864 h 800886"/>
                  <a:gd name="connsiteX185" fmla="*/ 586952 w 1097482"/>
                  <a:gd name="connsiteY185" fmla="*/ 581466 h 800886"/>
                  <a:gd name="connsiteX186" fmla="*/ 661007 w 1097482"/>
                  <a:gd name="connsiteY186" fmla="*/ 529353 h 800886"/>
                  <a:gd name="connsiteX187" fmla="*/ 677464 w 1097482"/>
                  <a:gd name="connsiteY187" fmla="*/ 545810 h 800886"/>
                  <a:gd name="connsiteX188" fmla="*/ 628094 w 1097482"/>
                  <a:gd name="connsiteY188" fmla="*/ 619864 h 800886"/>
                  <a:gd name="connsiteX189" fmla="*/ 918827 w 1097482"/>
                  <a:gd name="connsiteY189" fmla="*/ 606151 h 800886"/>
                  <a:gd name="connsiteX190" fmla="*/ 883171 w 1097482"/>
                  <a:gd name="connsiteY190" fmla="*/ 570495 h 800886"/>
                  <a:gd name="connsiteX191" fmla="*/ 883171 w 1097482"/>
                  <a:gd name="connsiteY191" fmla="*/ 562266 h 800886"/>
                  <a:gd name="connsiteX192" fmla="*/ 883171 w 1097482"/>
                  <a:gd name="connsiteY192" fmla="*/ 556781 h 800886"/>
                  <a:gd name="connsiteX193" fmla="*/ 916084 w 1097482"/>
                  <a:gd name="connsiteY193" fmla="*/ 562266 h 800886"/>
                  <a:gd name="connsiteX194" fmla="*/ 918827 w 1097482"/>
                  <a:gd name="connsiteY194" fmla="*/ 562266 h 800886"/>
                  <a:gd name="connsiteX195" fmla="*/ 954483 w 1097482"/>
                  <a:gd name="connsiteY195" fmla="*/ 556781 h 800886"/>
                  <a:gd name="connsiteX196" fmla="*/ 954483 w 1097482"/>
                  <a:gd name="connsiteY196" fmla="*/ 562266 h 800886"/>
                  <a:gd name="connsiteX197" fmla="*/ 954483 w 1097482"/>
                  <a:gd name="connsiteY197" fmla="*/ 570495 h 800886"/>
                  <a:gd name="connsiteX198" fmla="*/ 918827 w 1097482"/>
                  <a:gd name="connsiteY198" fmla="*/ 606151 h 800886"/>
                  <a:gd name="connsiteX199" fmla="*/ 979168 w 1097482"/>
                  <a:gd name="connsiteY199" fmla="*/ 504668 h 800886"/>
                  <a:gd name="connsiteX200" fmla="*/ 916084 w 1097482"/>
                  <a:gd name="connsiteY200" fmla="*/ 529353 h 800886"/>
                  <a:gd name="connsiteX201" fmla="*/ 831058 w 1097482"/>
                  <a:gd name="connsiteY201" fmla="*/ 438842 h 800886"/>
                  <a:gd name="connsiteX202" fmla="*/ 831058 w 1097482"/>
                  <a:gd name="connsiteY202" fmla="*/ 408671 h 800886"/>
                  <a:gd name="connsiteX203" fmla="*/ 828316 w 1097482"/>
                  <a:gd name="connsiteY203" fmla="*/ 400443 h 800886"/>
                  <a:gd name="connsiteX204" fmla="*/ 817344 w 1097482"/>
                  <a:gd name="connsiteY204" fmla="*/ 381244 h 800886"/>
                  <a:gd name="connsiteX205" fmla="*/ 811859 w 1097482"/>
                  <a:gd name="connsiteY205" fmla="*/ 356559 h 800886"/>
                  <a:gd name="connsiteX206" fmla="*/ 811859 w 1097482"/>
                  <a:gd name="connsiteY206" fmla="*/ 356559 h 800886"/>
                  <a:gd name="connsiteX207" fmla="*/ 880429 w 1097482"/>
                  <a:gd name="connsiteY207" fmla="*/ 287990 h 800886"/>
                  <a:gd name="connsiteX208" fmla="*/ 1017567 w 1097482"/>
                  <a:gd name="connsiteY208" fmla="*/ 287990 h 800886"/>
                  <a:gd name="connsiteX209" fmla="*/ 1017567 w 1097482"/>
                  <a:gd name="connsiteY209" fmla="*/ 353816 h 800886"/>
                  <a:gd name="connsiteX210" fmla="*/ 1009338 w 1097482"/>
                  <a:gd name="connsiteY210" fmla="*/ 383987 h 800886"/>
                  <a:gd name="connsiteX211" fmla="*/ 1001110 w 1097482"/>
                  <a:gd name="connsiteY211" fmla="*/ 400443 h 800886"/>
                  <a:gd name="connsiteX212" fmla="*/ 998367 w 1097482"/>
                  <a:gd name="connsiteY212" fmla="*/ 408671 h 800886"/>
                  <a:gd name="connsiteX213" fmla="*/ 998367 w 1097482"/>
                  <a:gd name="connsiteY213" fmla="*/ 441585 h 800886"/>
                  <a:gd name="connsiteX214" fmla="*/ 979168 w 1097482"/>
                  <a:gd name="connsiteY214" fmla="*/ 504668 h 800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Lst>
                <a:rect l="l" t="t" r="r" b="b"/>
                <a:pathLst>
                  <a:path w="1097482" h="800886">
                    <a:moveTo>
                      <a:pt x="1055965" y="586951"/>
                    </a:moveTo>
                    <a:lnTo>
                      <a:pt x="990139" y="567752"/>
                    </a:lnTo>
                    <a:cubicBezTo>
                      <a:pt x="987396" y="567752"/>
                      <a:pt x="984653" y="565009"/>
                      <a:pt x="984653" y="562266"/>
                    </a:cubicBezTo>
                    <a:lnTo>
                      <a:pt x="984653" y="540324"/>
                    </a:lnTo>
                    <a:cubicBezTo>
                      <a:pt x="990139" y="537582"/>
                      <a:pt x="995624" y="532096"/>
                      <a:pt x="1001110" y="526610"/>
                    </a:cubicBezTo>
                    <a:cubicBezTo>
                      <a:pt x="1023052" y="504668"/>
                      <a:pt x="1036766" y="474498"/>
                      <a:pt x="1036766" y="441585"/>
                    </a:cubicBezTo>
                    <a:lnTo>
                      <a:pt x="1036766" y="411414"/>
                    </a:lnTo>
                    <a:lnTo>
                      <a:pt x="1042252" y="397701"/>
                    </a:lnTo>
                    <a:cubicBezTo>
                      <a:pt x="1050480" y="383987"/>
                      <a:pt x="1053223" y="367530"/>
                      <a:pt x="1053223" y="353816"/>
                    </a:cubicBezTo>
                    <a:lnTo>
                      <a:pt x="1053223" y="271533"/>
                    </a:lnTo>
                    <a:cubicBezTo>
                      <a:pt x="1053223" y="263305"/>
                      <a:pt x="1044995" y="255077"/>
                      <a:pt x="1036766" y="255077"/>
                    </a:cubicBezTo>
                    <a:lnTo>
                      <a:pt x="883171" y="255077"/>
                    </a:lnTo>
                    <a:cubicBezTo>
                      <a:pt x="828316" y="255077"/>
                      <a:pt x="781689" y="301704"/>
                      <a:pt x="781689" y="356559"/>
                    </a:cubicBezTo>
                    <a:lnTo>
                      <a:pt x="781689" y="356559"/>
                    </a:lnTo>
                    <a:cubicBezTo>
                      <a:pt x="781689" y="370273"/>
                      <a:pt x="784432" y="381244"/>
                      <a:pt x="789917" y="394958"/>
                    </a:cubicBezTo>
                    <a:lnTo>
                      <a:pt x="798145" y="411414"/>
                    </a:lnTo>
                    <a:lnTo>
                      <a:pt x="798145" y="436099"/>
                    </a:lnTo>
                    <a:cubicBezTo>
                      <a:pt x="798145" y="477240"/>
                      <a:pt x="817344" y="515639"/>
                      <a:pt x="850258" y="537582"/>
                    </a:cubicBezTo>
                    <a:lnTo>
                      <a:pt x="850258" y="559523"/>
                    </a:lnTo>
                    <a:cubicBezTo>
                      <a:pt x="850258" y="562266"/>
                      <a:pt x="850258" y="565009"/>
                      <a:pt x="836544" y="567752"/>
                    </a:cubicBezTo>
                    <a:lnTo>
                      <a:pt x="803631" y="575980"/>
                    </a:lnTo>
                    <a:lnTo>
                      <a:pt x="710377" y="543067"/>
                    </a:lnTo>
                    <a:cubicBezTo>
                      <a:pt x="710377" y="537582"/>
                      <a:pt x="710377" y="534839"/>
                      <a:pt x="704892" y="532096"/>
                    </a:cubicBezTo>
                    <a:lnTo>
                      <a:pt x="674721" y="501926"/>
                    </a:lnTo>
                    <a:lnTo>
                      <a:pt x="674721" y="449813"/>
                    </a:lnTo>
                    <a:cubicBezTo>
                      <a:pt x="677464" y="447070"/>
                      <a:pt x="680206" y="444327"/>
                      <a:pt x="682949" y="441585"/>
                    </a:cubicBezTo>
                    <a:cubicBezTo>
                      <a:pt x="721348" y="405929"/>
                      <a:pt x="740547" y="356559"/>
                      <a:pt x="740547" y="304447"/>
                    </a:cubicBezTo>
                    <a:lnTo>
                      <a:pt x="740547" y="263305"/>
                    </a:lnTo>
                    <a:cubicBezTo>
                      <a:pt x="751518" y="238620"/>
                      <a:pt x="757004" y="213936"/>
                      <a:pt x="757004" y="186508"/>
                    </a:cubicBezTo>
                    <a:lnTo>
                      <a:pt x="757004" y="16457"/>
                    </a:lnTo>
                    <a:cubicBezTo>
                      <a:pt x="757004" y="8228"/>
                      <a:pt x="748775" y="0"/>
                      <a:pt x="740547" y="0"/>
                    </a:cubicBezTo>
                    <a:lnTo>
                      <a:pt x="501926" y="0"/>
                    </a:lnTo>
                    <a:cubicBezTo>
                      <a:pt x="416901" y="0"/>
                      <a:pt x="348332" y="68569"/>
                      <a:pt x="348332" y="153595"/>
                    </a:cubicBezTo>
                    <a:lnTo>
                      <a:pt x="348332" y="186508"/>
                    </a:lnTo>
                    <a:cubicBezTo>
                      <a:pt x="348332" y="213936"/>
                      <a:pt x="353817" y="238620"/>
                      <a:pt x="364788" y="263305"/>
                    </a:cubicBezTo>
                    <a:lnTo>
                      <a:pt x="364788" y="298961"/>
                    </a:lnTo>
                    <a:cubicBezTo>
                      <a:pt x="364788" y="359302"/>
                      <a:pt x="392215" y="411414"/>
                      <a:pt x="433357" y="447070"/>
                    </a:cubicBezTo>
                    <a:lnTo>
                      <a:pt x="433357" y="501926"/>
                    </a:lnTo>
                    <a:lnTo>
                      <a:pt x="403187" y="532096"/>
                    </a:lnTo>
                    <a:cubicBezTo>
                      <a:pt x="400444" y="534839"/>
                      <a:pt x="397701" y="540324"/>
                      <a:pt x="397701" y="543067"/>
                    </a:cubicBezTo>
                    <a:lnTo>
                      <a:pt x="298961" y="578723"/>
                    </a:lnTo>
                    <a:cubicBezTo>
                      <a:pt x="290734" y="581466"/>
                      <a:pt x="285248" y="584208"/>
                      <a:pt x="279763" y="589694"/>
                    </a:cubicBezTo>
                    <a:lnTo>
                      <a:pt x="263306" y="581466"/>
                    </a:lnTo>
                    <a:cubicBezTo>
                      <a:pt x="309932" y="562266"/>
                      <a:pt x="323646" y="532096"/>
                      <a:pt x="323646" y="532096"/>
                    </a:cubicBezTo>
                    <a:cubicBezTo>
                      <a:pt x="326389" y="526610"/>
                      <a:pt x="326389" y="521125"/>
                      <a:pt x="323646" y="518382"/>
                    </a:cubicBezTo>
                    <a:cubicBezTo>
                      <a:pt x="312675" y="496440"/>
                      <a:pt x="309932" y="452556"/>
                      <a:pt x="309932" y="419643"/>
                    </a:cubicBezTo>
                    <a:cubicBezTo>
                      <a:pt x="309932" y="408671"/>
                      <a:pt x="309932" y="397701"/>
                      <a:pt x="307190" y="389472"/>
                    </a:cubicBezTo>
                    <a:cubicBezTo>
                      <a:pt x="301704" y="312675"/>
                      <a:pt x="244106" y="255077"/>
                      <a:pt x="172794" y="255077"/>
                    </a:cubicBezTo>
                    <a:cubicBezTo>
                      <a:pt x="101483" y="255077"/>
                      <a:pt x="43884" y="312675"/>
                      <a:pt x="38399" y="389472"/>
                    </a:cubicBezTo>
                    <a:cubicBezTo>
                      <a:pt x="38399" y="397701"/>
                      <a:pt x="38399" y="408671"/>
                      <a:pt x="35656" y="419643"/>
                    </a:cubicBezTo>
                    <a:cubicBezTo>
                      <a:pt x="35656" y="452556"/>
                      <a:pt x="32914" y="496440"/>
                      <a:pt x="21942" y="518382"/>
                    </a:cubicBezTo>
                    <a:cubicBezTo>
                      <a:pt x="19200" y="523868"/>
                      <a:pt x="19200" y="529353"/>
                      <a:pt x="21942" y="532096"/>
                    </a:cubicBezTo>
                    <a:cubicBezTo>
                      <a:pt x="21942" y="534839"/>
                      <a:pt x="38399" y="562266"/>
                      <a:pt x="82283" y="581466"/>
                    </a:cubicBezTo>
                    <a:lnTo>
                      <a:pt x="38399" y="603408"/>
                    </a:lnTo>
                    <a:cubicBezTo>
                      <a:pt x="16457" y="614379"/>
                      <a:pt x="0" y="639064"/>
                      <a:pt x="0" y="663748"/>
                    </a:cubicBezTo>
                    <a:lnTo>
                      <a:pt x="0" y="781687"/>
                    </a:lnTo>
                    <a:cubicBezTo>
                      <a:pt x="0" y="789916"/>
                      <a:pt x="8228" y="798144"/>
                      <a:pt x="16457" y="798144"/>
                    </a:cubicBezTo>
                    <a:cubicBezTo>
                      <a:pt x="24685" y="798144"/>
                      <a:pt x="32914" y="789916"/>
                      <a:pt x="32914" y="781687"/>
                    </a:cubicBezTo>
                    <a:lnTo>
                      <a:pt x="32914" y="663748"/>
                    </a:lnTo>
                    <a:cubicBezTo>
                      <a:pt x="32914" y="650035"/>
                      <a:pt x="41142" y="639064"/>
                      <a:pt x="52112" y="633578"/>
                    </a:cubicBezTo>
                    <a:lnTo>
                      <a:pt x="104225" y="606151"/>
                    </a:lnTo>
                    <a:lnTo>
                      <a:pt x="123425" y="622607"/>
                    </a:lnTo>
                    <a:cubicBezTo>
                      <a:pt x="137138" y="633578"/>
                      <a:pt x="153595" y="641806"/>
                      <a:pt x="170052" y="641806"/>
                    </a:cubicBezTo>
                    <a:cubicBezTo>
                      <a:pt x="186508" y="641806"/>
                      <a:pt x="202965" y="636321"/>
                      <a:pt x="216678" y="622607"/>
                    </a:cubicBezTo>
                    <a:lnTo>
                      <a:pt x="235878" y="606151"/>
                    </a:lnTo>
                    <a:lnTo>
                      <a:pt x="252335" y="614379"/>
                    </a:lnTo>
                    <a:cubicBezTo>
                      <a:pt x="244106" y="628092"/>
                      <a:pt x="238621" y="641806"/>
                      <a:pt x="238621" y="658263"/>
                    </a:cubicBezTo>
                    <a:lnTo>
                      <a:pt x="238621" y="781687"/>
                    </a:lnTo>
                    <a:cubicBezTo>
                      <a:pt x="238621" y="789916"/>
                      <a:pt x="246849" y="798144"/>
                      <a:pt x="255077" y="798144"/>
                    </a:cubicBezTo>
                    <a:cubicBezTo>
                      <a:pt x="263306" y="798144"/>
                      <a:pt x="271534" y="789916"/>
                      <a:pt x="271534" y="781687"/>
                    </a:cubicBezTo>
                    <a:lnTo>
                      <a:pt x="271534" y="658263"/>
                    </a:lnTo>
                    <a:cubicBezTo>
                      <a:pt x="271534" y="636321"/>
                      <a:pt x="285248" y="617122"/>
                      <a:pt x="307190" y="608893"/>
                    </a:cubicBezTo>
                    <a:lnTo>
                      <a:pt x="411415" y="570495"/>
                    </a:lnTo>
                    <a:lnTo>
                      <a:pt x="455300" y="636321"/>
                    </a:lnTo>
                    <a:cubicBezTo>
                      <a:pt x="460785" y="644549"/>
                      <a:pt x="469013" y="650035"/>
                      <a:pt x="479984" y="650035"/>
                    </a:cubicBezTo>
                    <a:cubicBezTo>
                      <a:pt x="479984" y="650035"/>
                      <a:pt x="482727" y="650035"/>
                      <a:pt x="482727" y="650035"/>
                    </a:cubicBezTo>
                    <a:cubicBezTo>
                      <a:pt x="490955" y="650035"/>
                      <a:pt x="499184" y="647292"/>
                      <a:pt x="504669" y="639064"/>
                    </a:cubicBezTo>
                    <a:lnTo>
                      <a:pt x="532097" y="611636"/>
                    </a:lnTo>
                    <a:lnTo>
                      <a:pt x="532097" y="778944"/>
                    </a:lnTo>
                    <a:cubicBezTo>
                      <a:pt x="532097" y="787173"/>
                      <a:pt x="540326" y="795401"/>
                      <a:pt x="548553" y="795401"/>
                    </a:cubicBezTo>
                    <a:cubicBezTo>
                      <a:pt x="556781" y="795401"/>
                      <a:pt x="565010" y="787173"/>
                      <a:pt x="565010" y="778944"/>
                    </a:cubicBezTo>
                    <a:lnTo>
                      <a:pt x="565010" y="611636"/>
                    </a:lnTo>
                    <a:lnTo>
                      <a:pt x="592438" y="639064"/>
                    </a:lnTo>
                    <a:cubicBezTo>
                      <a:pt x="597923" y="644549"/>
                      <a:pt x="606152" y="650035"/>
                      <a:pt x="614380" y="650035"/>
                    </a:cubicBezTo>
                    <a:cubicBezTo>
                      <a:pt x="614380" y="650035"/>
                      <a:pt x="617123" y="650035"/>
                      <a:pt x="617123" y="650035"/>
                    </a:cubicBezTo>
                    <a:cubicBezTo>
                      <a:pt x="628094" y="650035"/>
                      <a:pt x="636322" y="644549"/>
                      <a:pt x="641807" y="636321"/>
                    </a:cubicBezTo>
                    <a:lnTo>
                      <a:pt x="685692" y="570495"/>
                    </a:lnTo>
                    <a:lnTo>
                      <a:pt x="789917" y="608893"/>
                    </a:lnTo>
                    <a:cubicBezTo>
                      <a:pt x="809116" y="617122"/>
                      <a:pt x="825573" y="636321"/>
                      <a:pt x="825573" y="658263"/>
                    </a:cubicBezTo>
                    <a:lnTo>
                      <a:pt x="825573" y="781687"/>
                    </a:lnTo>
                    <a:cubicBezTo>
                      <a:pt x="825573" y="789916"/>
                      <a:pt x="833801" y="798144"/>
                      <a:pt x="842030" y="798144"/>
                    </a:cubicBezTo>
                    <a:cubicBezTo>
                      <a:pt x="850258" y="798144"/>
                      <a:pt x="858486" y="789916"/>
                      <a:pt x="858486" y="781687"/>
                    </a:cubicBezTo>
                    <a:lnTo>
                      <a:pt x="858486" y="658263"/>
                    </a:lnTo>
                    <a:cubicBezTo>
                      <a:pt x="858486" y="636321"/>
                      <a:pt x="850258" y="614379"/>
                      <a:pt x="833801" y="600665"/>
                    </a:cubicBezTo>
                    <a:lnTo>
                      <a:pt x="836544" y="600665"/>
                    </a:lnTo>
                    <a:cubicBezTo>
                      <a:pt x="839287" y="600665"/>
                      <a:pt x="844772" y="597922"/>
                      <a:pt x="850258" y="595179"/>
                    </a:cubicBezTo>
                    <a:lnTo>
                      <a:pt x="891399" y="636321"/>
                    </a:lnTo>
                    <a:lnTo>
                      <a:pt x="891399" y="784430"/>
                    </a:lnTo>
                    <a:cubicBezTo>
                      <a:pt x="891399" y="792658"/>
                      <a:pt x="899627" y="800887"/>
                      <a:pt x="907856" y="800887"/>
                    </a:cubicBezTo>
                    <a:cubicBezTo>
                      <a:pt x="916084" y="800887"/>
                      <a:pt x="924313" y="792658"/>
                      <a:pt x="924313" y="784430"/>
                    </a:cubicBezTo>
                    <a:lnTo>
                      <a:pt x="924313" y="636321"/>
                    </a:lnTo>
                    <a:lnTo>
                      <a:pt x="965454" y="595179"/>
                    </a:lnTo>
                    <a:cubicBezTo>
                      <a:pt x="968197" y="595179"/>
                      <a:pt x="970940" y="597922"/>
                      <a:pt x="970940" y="597922"/>
                    </a:cubicBezTo>
                    <a:lnTo>
                      <a:pt x="1036766" y="617122"/>
                    </a:lnTo>
                    <a:cubicBezTo>
                      <a:pt x="1050480" y="622607"/>
                      <a:pt x="1061451" y="636321"/>
                      <a:pt x="1061451" y="650035"/>
                    </a:cubicBezTo>
                    <a:lnTo>
                      <a:pt x="1061451" y="781687"/>
                    </a:lnTo>
                    <a:cubicBezTo>
                      <a:pt x="1061451" y="789916"/>
                      <a:pt x="1069679" y="798144"/>
                      <a:pt x="1077907" y="798144"/>
                    </a:cubicBezTo>
                    <a:cubicBezTo>
                      <a:pt x="1086136" y="798144"/>
                      <a:pt x="1094364" y="789916"/>
                      <a:pt x="1094364" y="781687"/>
                    </a:cubicBezTo>
                    <a:lnTo>
                      <a:pt x="1094364" y="650035"/>
                    </a:lnTo>
                    <a:cubicBezTo>
                      <a:pt x="1105335" y="622607"/>
                      <a:pt x="1086136" y="595179"/>
                      <a:pt x="1055965" y="586951"/>
                    </a:cubicBezTo>
                    <a:close/>
                    <a:moveTo>
                      <a:pt x="117939" y="559523"/>
                    </a:moveTo>
                    <a:cubicBezTo>
                      <a:pt x="87769" y="548552"/>
                      <a:pt x="74055" y="534839"/>
                      <a:pt x="65826" y="526610"/>
                    </a:cubicBezTo>
                    <a:cubicBezTo>
                      <a:pt x="71312" y="515639"/>
                      <a:pt x="74055" y="501926"/>
                      <a:pt x="74055" y="488212"/>
                    </a:cubicBezTo>
                    <a:cubicBezTo>
                      <a:pt x="82283" y="510154"/>
                      <a:pt x="98740" y="526610"/>
                      <a:pt x="115197" y="540324"/>
                    </a:cubicBezTo>
                    <a:lnTo>
                      <a:pt x="115197" y="559523"/>
                    </a:lnTo>
                    <a:close/>
                    <a:moveTo>
                      <a:pt x="211193" y="603408"/>
                    </a:moveTo>
                    <a:cubicBezTo>
                      <a:pt x="197480" y="617122"/>
                      <a:pt x="175537" y="617122"/>
                      <a:pt x="161823" y="603408"/>
                    </a:cubicBezTo>
                    <a:lnTo>
                      <a:pt x="148109" y="589694"/>
                    </a:lnTo>
                    <a:cubicBezTo>
                      <a:pt x="150852" y="584208"/>
                      <a:pt x="150852" y="578723"/>
                      <a:pt x="150852" y="573237"/>
                    </a:cubicBezTo>
                    <a:lnTo>
                      <a:pt x="150852" y="556781"/>
                    </a:lnTo>
                    <a:cubicBezTo>
                      <a:pt x="161823" y="559523"/>
                      <a:pt x="172794" y="562266"/>
                      <a:pt x="186508" y="562266"/>
                    </a:cubicBezTo>
                    <a:cubicBezTo>
                      <a:pt x="197480" y="562266"/>
                      <a:pt x="211193" y="559523"/>
                      <a:pt x="222164" y="556781"/>
                    </a:cubicBezTo>
                    <a:lnTo>
                      <a:pt x="222164" y="573237"/>
                    </a:lnTo>
                    <a:cubicBezTo>
                      <a:pt x="222164" y="578723"/>
                      <a:pt x="224907" y="584208"/>
                      <a:pt x="224907" y="589694"/>
                    </a:cubicBezTo>
                    <a:lnTo>
                      <a:pt x="211193" y="603408"/>
                    </a:lnTo>
                    <a:close/>
                    <a:moveTo>
                      <a:pt x="186508" y="529353"/>
                    </a:moveTo>
                    <a:cubicBezTo>
                      <a:pt x="139881" y="529353"/>
                      <a:pt x="101483" y="490954"/>
                      <a:pt x="101483" y="444327"/>
                    </a:cubicBezTo>
                    <a:cubicBezTo>
                      <a:pt x="101483" y="436099"/>
                      <a:pt x="93254" y="427871"/>
                      <a:pt x="85026" y="427871"/>
                    </a:cubicBezTo>
                    <a:cubicBezTo>
                      <a:pt x="85026" y="427871"/>
                      <a:pt x="82283" y="427871"/>
                      <a:pt x="82283" y="427871"/>
                    </a:cubicBezTo>
                    <a:cubicBezTo>
                      <a:pt x="82283" y="427871"/>
                      <a:pt x="82283" y="425128"/>
                      <a:pt x="82283" y="425128"/>
                    </a:cubicBezTo>
                    <a:cubicBezTo>
                      <a:pt x="82283" y="414157"/>
                      <a:pt x="82283" y="403186"/>
                      <a:pt x="82283" y="394958"/>
                    </a:cubicBezTo>
                    <a:cubicBezTo>
                      <a:pt x="85026" y="367530"/>
                      <a:pt x="95997" y="340102"/>
                      <a:pt x="115197" y="320903"/>
                    </a:cubicBezTo>
                    <a:cubicBezTo>
                      <a:pt x="134395" y="301704"/>
                      <a:pt x="159080" y="290733"/>
                      <a:pt x="186508" y="290733"/>
                    </a:cubicBezTo>
                    <a:cubicBezTo>
                      <a:pt x="213936" y="290733"/>
                      <a:pt x="238621" y="301704"/>
                      <a:pt x="257820" y="320903"/>
                    </a:cubicBezTo>
                    <a:cubicBezTo>
                      <a:pt x="277020" y="340102"/>
                      <a:pt x="287991" y="367530"/>
                      <a:pt x="290734" y="394958"/>
                    </a:cubicBezTo>
                    <a:cubicBezTo>
                      <a:pt x="290734" y="403186"/>
                      <a:pt x="290734" y="414157"/>
                      <a:pt x="290734" y="425128"/>
                    </a:cubicBezTo>
                    <a:cubicBezTo>
                      <a:pt x="290734" y="425128"/>
                      <a:pt x="290734" y="427871"/>
                      <a:pt x="290734" y="427871"/>
                    </a:cubicBezTo>
                    <a:cubicBezTo>
                      <a:pt x="274277" y="400443"/>
                      <a:pt x="246849" y="381244"/>
                      <a:pt x="211193" y="370273"/>
                    </a:cubicBezTo>
                    <a:cubicBezTo>
                      <a:pt x="178280" y="359302"/>
                      <a:pt x="150852" y="359302"/>
                      <a:pt x="150852" y="359302"/>
                    </a:cubicBezTo>
                    <a:cubicBezTo>
                      <a:pt x="145366" y="359302"/>
                      <a:pt x="142624" y="362045"/>
                      <a:pt x="139881" y="364787"/>
                    </a:cubicBezTo>
                    <a:lnTo>
                      <a:pt x="112454" y="394958"/>
                    </a:lnTo>
                    <a:cubicBezTo>
                      <a:pt x="106968" y="400443"/>
                      <a:pt x="106968" y="411414"/>
                      <a:pt x="112454" y="416900"/>
                    </a:cubicBezTo>
                    <a:cubicBezTo>
                      <a:pt x="117939" y="422385"/>
                      <a:pt x="128910" y="422385"/>
                      <a:pt x="134395" y="416900"/>
                    </a:cubicBezTo>
                    <a:lnTo>
                      <a:pt x="159080" y="392215"/>
                    </a:lnTo>
                    <a:cubicBezTo>
                      <a:pt x="181023" y="392215"/>
                      <a:pt x="246849" y="400443"/>
                      <a:pt x="271534" y="458041"/>
                    </a:cubicBezTo>
                    <a:cubicBezTo>
                      <a:pt x="263306" y="496440"/>
                      <a:pt x="227649" y="529353"/>
                      <a:pt x="186508" y="529353"/>
                    </a:cubicBezTo>
                    <a:close/>
                    <a:moveTo>
                      <a:pt x="252335" y="559523"/>
                    </a:moveTo>
                    <a:lnTo>
                      <a:pt x="252335" y="540324"/>
                    </a:lnTo>
                    <a:cubicBezTo>
                      <a:pt x="271534" y="526610"/>
                      <a:pt x="285248" y="510154"/>
                      <a:pt x="293476" y="488212"/>
                    </a:cubicBezTo>
                    <a:cubicBezTo>
                      <a:pt x="296219" y="501926"/>
                      <a:pt x="298961" y="515639"/>
                      <a:pt x="301704" y="526610"/>
                    </a:cubicBezTo>
                    <a:cubicBezTo>
                      <a:pt x="298961" y="534839"/>
                      <a:pt x="282505" y="548552"/>
                      <a:pt x="252335" y="559523"/>
                    </a:cubicBezTo>
                    <a:close/>
                    <a:moveTo>
                      <a:pt x="405929" y="298961"/>
                    </a:moveTo>
                    <a:lnTo>
                      <a:pt x="405929" y="260562"/>
                    </a:lnTo>
                    <a:cubicBezTo>
                      <a:pt x="405929" y="257819"/>
                      <a:pt x="405929" y="255077"/>
                      <a:pt x="403187" y="252334"/>
                    </a:cubicBezTo>
                    <a:cubicBezTo>
                      <a:pt x="392215" y="230392"/>
                      <a:pt x="386730" y="208450"/>
                      <a:pt x="386730" y="186508"/>
                    </a:cubicBezTo>
                    <a:lnTo>
                      <a:pt x="386730" y="153595"/>
                    </a:lnTo>
                    <a:cubicBezTo>
                      <a:pt x="386730" y="87768"/>
                      <a:pt x="441586" y="32913"/>
                      <a:pt x="507412" y="32913"/>
                    </a:cubicBezTo>
                    <a:lnTo>
                      <a:pt x="729576" y="32913"/>
                    </a:lnTo>
                    <a:lnTo>
                      <a:pt x="729576" y="186508"/>
                    </a:lnTo>
                    <a:cubicBezTo>
                      <a:pt x="729576" y="208450"/>
                      <a:pt x="724090" y="233135"/>
                      <a:pt x="713120" y="252334"/>
                    </a:cubicBezTo>
                    <a:cubicBezTo>
                      <a:pt x="713120" y="255077"/>
                      <a:pt x="710377" y="257819"/>
                      <a:pt x="710377" y="260562"/>
                    </a:cubicBezTo>
                    <a:lnTo>
                      <a:pt x="710377" y="307189"/>
                    </a:lnTo>
                    <a:cubicBezTo>
                      <a:pt x="710377" y="351074"/>
                      <a:pt x="693920" y="389472"/>
                      <a:pt x="661007" y="419643"/>
                    </a:cubicBezTo>
                    <a:cubicBezTo>
                      <a:pt x="658264" y="422385"/>
                      <a:pt x="652778" y="427871"/>
                      <a:pt x="650036" y="430614"/>
                    </a:cubicBezTo>
                    <a:cubicBezTo>
                      <a:pt x="650036" y="430614"/>
                      <a:pt x="650036" y="430614"/>
                      <a:pt x="650036" y="430614"/>
                    </a:cubicBezTo>
                    <a:cubicBezTo>
                      <a:pt x="619866" y="452556"/>
                      <a:pt x="584209" y="463527"/>
                      <a:pt x="545811" y="460784"/>
                    </a:cubicBezTo>
                    <a:cubicBezTo>
                      <a:pt x="469013" y="455299"/>
                      <a:pt x="405929" y="383987"/>
                      <a:pt x="405929" y="298961"/>
                    </a:cubicBezTo>
                    <a:close/>
                    <a:moveTo>
                      <a:pt x="496441" y="619864"/>
                    </a:moveTo>
                    <a:cubicBezTo>
                      <a:pt x="496441" y="619864"/>
                      <a:pt x="496441" y="622607"/>
                      <a:pt x="496441" y="619864"/>
                    </a:cubicBezTo>
                    <a:cubicBezTo>
                      <a:pt x="493698" y="622607"/>
                      <a:pt x="493698" y="619864"/>
                      <a:pt x="496441" y="619864"/>
                    </a:cubicBezTo>
                    <a:lnTo>
                      <a:pt x="444329" y="545810"/>
                    </a:lnTo>
                    <a:lnTo>
                      <a:pt x="460785" y="529353"/>
                    </a:lnTo>
                    <a:lnTo>
                      <a:pt x="534840" y="581466"/>
                    </a:lnTo>
                    <a:lnTo>
                      <a:pt x="496441" y="619864"/>
                    </a:lnTo>
                    <a:close/>
                    <a:moveTo>
                      <a:pt x="559524" y="559523"/>
                    </a:moveTo>
                    <a:lnTo>
                      <a:pt x="474498" y="499183"/>
                    </a:lnTo>
                    <a:lnTo>
                      <a:pt x="474498" y="469013"/>
                    </a:lnTo>
                    <a:cubicBezTo>
                      <a:pt x="496441" y="479983"/>
                      <a:pt x="521126" y="488212"/>
                      <a:pt x="548553" y="490954"/>
                    </a:cubicBezTo>
                    <a:cubicBezTo>
                      <a:pt x="554039" y="490954"/>
                      <a:pt x="556781" y="490954"/>
                      <a:pt x="562267" y="490954"/>
                    </a:cubicBezTo>
                    <a:cubicBezTo>
                      <a:pt x="592438" y="490954"/>
                      <a:pt x="622609" y="482726"/>
                      <a:pt x="647293" y="469013"/>
                    </a:cubicBezTo>
                    <a:lnTo>
                      <a:pt x="647293" y="499183"/>
                    </a:lnTo>
                    <a:lnTo>
                      <a:pt x="559524" y="559523"/>
                    </a:lnTo>
                    <a:close/>
                    <a:moveTo>
                      <a:pt x="628094" y="619864"/>
                    </a:moveTo>
                    <a:cubicBezTo>
                      <a:pt x="628094" y="619864"/>
                      <a:pt x="628094" y="622607"/>
                      <a:pt x="628094" y="619864"/>
                    </a:cubicBezTo>
                    <a:cubicBezTo>
                      <a:pt x="625351" y="622607"/>
                      <a:pt x="625351" y="622607"/>
                      <a:pt x="628094" y="619864"/>
                    </a:cubicBezTo>
                    <a:lnTo>
                      <a:pt x="586952" y="581466"/>
                    </a:lnTo>
                    <a:lnTo>
                      <a:pt x="661007" y="529353"/>
                    </a:lnTo>
                    <a:lnTo>
                      <a:pt x="677464" y="545810"/>
                    </a:lnTo>
                    <a:lnTo>
                      <a:pt x="628094" y="619864"/>
                    </a:lnTo>
                    <a:close/>
                    <a:moveTo>
                      <a:pt x="918827" y="606151"/>
                    </a:moveTo>
                    <a:lnTo>
                      <a:pt x="883171" y="570495"/>
                    </a:lnTo>
                    <a:cubicBezTo>
                      <a:pt x="883171" y="567752"/>
                      <a:pt x="883171" y="565009"/>
                      <a:pt x="883171" y="562266"/>
                    </a:cubicBezTo>
                    <a:lnTo>
                      <a:pt x="883171" y="556781"/>
                    </a:lnTo>
                    <a:cubicBezTo>
                      <a:pt x="894142" y="559523"/>
                      <a:pt x="905113" y="562266"/>
                      <a:pt x="916084" y="562266"/>
                    </a:cubicBezTo>
                    <a:cubicBezTo>
                      <a:pt x="916084" y="562266"/>
                      <a:pt x="918827" y="562266"/>
                      <a:pt x="918827" y="562266"/>
                    </a:cubicBezTo>
                    <a:cubicBezTo>
                      <a:pt x="929798" y="562266"/>
                      <a:pt x="943512" y="559523"/>
                      <a:pt x="954483" y="556781"/>
                    </a:cubicBezTo>
                    <a:lnTo>
                      <a:pt x="954483" y="562266"/>
                    </a:lnTo>
                    <a:cubicBezTo>
                      <a:pt x="954483" y="565009"/>
                      <a:pt x="954483" y="567752"/>
                      <a:pt x="954483" y="570495"/>
                    </a:cubicBezTo>
                    <a:lnTo>
                      <a:pt x="918827" y="606151"/>
                    </a:lnTo>
                    <a:close/>
                    <a:moveTo>
                      <a:pt x="979168" y="504668"/>
                    </a:moveTo>
                    <a:cubicBezTo>
                      <a:pt x="962712" y="521125"/>
                      <a:pt x="940769" y="529353"/>
                      <a:pt x="916084" y="529353"/>
                    </a:cubicBezTo>
                    <a:cubicBezTo>
                      <a:pt x="869458" y="526610"/>
                      <a:pt x="831058" y="488212"/>
                      <a:pt x="831058" y="438842"/>
                    </a:cubicBezTo>
                    <a:lnTo>
                      <a:pt x="831058" y="408671"/>
                    </a:lnTo>
                    <a:cubicBezTo>
                      <a:pt x="831058" y="405929"/>
                      <a:pt x="831058" y="403186"/>
                      <a:pt x="828316" y="400443"/>
                    </a:cubicBezTo>
                    <a:lnTo>
                      <a:pt x="817344" y="381244"/>
                    </a:lnTo>
                    <a:cubicBezTo>
                      <a:pt x="814602" y="373016"/>
                      <a:pt x="811859" y="364787"/>
                      <a:pt x="811859" y="356559"/>
                    </a:cubicBezTo>
                    <a:lnTo>
                      <a:pt x="811859" y="356559"/>
                    </a:lnTo>
                    <a:cubicBezTo>
                      <a:pt x="811859" y="318161"/>
                      <a:pt x="842030" y="287990"/>
                      <a:pt x="880429" y="287990"/>
                    </a:cubicBezTo>
                    <a:lnTo>
                      <a:pt x="1017567" y="287990"/>
                    </a:lnTo>
                    <a:lnTo>
                      <a:pt x="1017567" y="353816"/>
                    </a:lnTo>
                    <a:cubicBezTo>
                      <a:pt x="1017567" y="364787"/>
                      <a:pt x="1014824" y="375758"/>
                      <a:pt x="1009338" y="383987"/>
                    </a:cubicBezTo>
                    <a:lnTo>
                      <a:pt x="1001110" y="400443"/>
                    </a:lnTo>
                    <a:cubicBezTo>
                      <a:pt x="1001110" y="403186"/>
                      <a:pt x="998367" y="405929"/>
                      <a:pt x="998367" y="408671"/>
                    </a:cubicBezTo>
                    <a:lnTo>
                      <a:pt x="998367" y="441585"/>
                    </a:lnTo>
                    <a:cubicBezTo>
                      <a:pt x="1003853" y="466270"/>
                      <a:pt x="995624" y="488212"/>
                      <a:pt x="979168" y="504668"/>
                    </a:cubicBezTo>
                    <a:close/>
                  </a:path>
                </a:pathLst>
              </a:custGeom>
              <a:solidFill>
                <a:srgbClr val="000000"/>
              </a:solidFill>
              <a:ln w="27426" cap="flat">
                <a:noFill/>
                <a:prstDash val="solid"/>
                <a:miter/>
              </a:ln>
            </p:spPr>
            <p:txBody>
              <a:bodyPr rtlCol="0" anchor="ctr"/>
              <a:lstStyle/>
              <a:p>
                <a:endParaRPr lang="en-US"/>
              </a:p>
            </p:txBody>
          </p:sp>
          <p:sp>
            <p:nvSpPr>
              <p:cNvPr id="84" name="Freeform 1504">
                <a:extLst>
                  <a:ext uri="{FF2B5EF4-FFF2-40B4-BE49-F238E27FC236}">
                    <a16:creationId xmlns:a16="http://schemas.microsoft.com/office/drawing/2014/main" id="{1890E32A-1167-C3A0-E790-C1F2000180C0}"/>
                  </a:ext>
                </a:extLst>
              </p:cNvPr>
              <p:cNvSpPr/>
              <p:nvPr/>
            </p:nvSpPr>
            <p:spPr>
              <a:xfrm>
                <a:off x="9258490" y="4220154"/>
                <a:ext cx="135424" cy="52112"/>
              </a:xfrm>
              <a:custGeom>
                <a:avLst/>
                <a:gdLst>
                  <a:gd name="connsiteX0" fmla="*/ 126167 w 135424"/>
                  <a:gd name="connsiteY0" fmla="*/ 19200 h 52112"/>
                  <a:gd name="connsiteX1" fmla="*/ 16457 w 135424"/>
                  <a:gd name="connsiteY1" fmla="*/ 0 h 52112"/>
                  <a:gd name="connsiteX2" fmla="*/ 0 w 135424"/>
                  <a:gd name="connsiteY2" fmla="*/ 16457 h 52112"/>
                  <a:gd name="connsiteX3" fmla="*/ 16457 w 135424"/>
                  <a:gd name="connsiteY3" fmla="*/ 32913 h 52112"/>
                  <a:gd name="connsiteX4" fmla="*/ 112454 w 135424"/>
                  <a:gd name="connsiteY4" fmla="*/ 49370 h 52112"/>
                  <a:gd name="connsiteX5" fmla="*/ 120682 w 135424"/>
                  <a:gd name="connsiteY5" fmla="*/ 52113 h 52112"/>
                  <a:gd name="connsiteX6" fmla="*/ 134395 w 135424"/>
                  <a:gd name="connsiteY6" fmla="*/ 43884 h 52112"/>
                  <a:gd name="connsiteX7" fmla="*/ 126167 w 135424"/>
                  <a:gd name="connsiteY7" fmla="*/ 19200 h 521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5424" h="52112">
                    <a:moveTo>
                      <a:pt x="126167" y="19200"/>
                    </a:moveTo>
                    <a:cubicBezTo>
                      <a:pt x="87769" y="0"/>
                      <a:pt x="19200" y="0"/>
                      <a:pt x="16457" y="0"/>
                    </a:cubicBezTo>
                    <a:cubicBezTo>
                      <a:pt x="8228" y="0"/>
                      <a:pt x="0" y="8228"/>
                      <a:pt x="0" y="16457"/>
                    </a:cubicBezTo>
                    <a:cubicBezTo>
                      <a:pt x="0" y="24685"/>
                      <a:pt x="8228" y="32913"/>
                      <a:pt x="16457" y="32913"/>
                    </a:cubicBezTo>
                    <a:cubicBezTo>
                      <a:pt x="35656" y="32913"/>
                      <a:pt x="87769" y="35656"/>
                      <a:pt x="112454" y="49370"/>
                    </a:cubicBezTo>
                    <a:cubicBezTo>
                      <a:pt x="115197" y="49370"/>
                      <a:pt x="117939" y="52113"/>
                      <a:pt x="120682" y="52113"/>
                    </a:cubicBezTo>
                    <a:cubicBezTo>
                      <a:pt x="126167" y="52113"/>
                      <a:pt x="131653" y="49370"/>
                      <a:pt x="134395" y="43884"/>
                    </a:cubicBezTo>
                    <a:cubicBezTo>
                      <a:pt x="137138" y="32913"/>
                      <a:pt x="134395" y="24685"/>
                      <a:pt x="126167" y="19200"/>
                    </a:cubicBezTo>
                    <a:close/>
                  </a:path>
                </a:pathLst>
              </a:custGeom>
              <a:solidFill>
                <a:srgbClr val="000000"/>
              </a:solidFill>
              <a:ln w="27426" cap="flat">
                <a:noFill/>
                <a:prstDash val="solid"/>
                <a:miter/>
              </a:ln>
            </p:spPr>
            <p:txBody>
              <a:bodyPr rtlCol="0" anchor="ctr"/>
              <a:lstStyle/>
              <a:p>
                <a:endParaRPr lang="en-US"/>
              </a:p>
            </p:txBody>
          </p:sp>
          <p:sp>
            <p:nvSpPr>
              <p:cNvPr id="85" name="Freeform 1505">
                <a:extLst>
                  <a:ext uri="{FF2B5EF4-FFF2-40B4-BE49-F238E27FC236}">
                    <a16:creationId xmlns:a16="http://schemas.microsoft.com/office/drawing/2014/main" id="{074F0DB7-308A-F993-1FDB-4B3083872F61}"/>
                  </a:ext>
                </a:extLst>
              </p:cNvPr>
              <p:cNvSpPr/>
              <p:nvPr/>
            </p:nvSpPr>
            <p:spPr>
              <a:xfrm>
                <a:off x="8833361" y="4024394"/>
                <a:ext cx="270162" cy="91535"/>
              </a:xfrm>
              <a:custGeom>
                <a:avLst/>
                <a:gdLst>
                  <a:gd name="connsiteX0" fmla="*/ 266049 w 270162"/>
                  <a:gd name="connsiteY0" fmla="*/ 47651 h 91535"/>
                  <a:gd name="connsiteX1" fmla="*/ 27428 w 270162"/>
                  <a:gd name="connsiteY1" fmla="*/ 6509 h 91535"/>
                  <a:gd name="connsiteX2" fmla="*/ 0 w 270162"/>
                  <a:gd name="connsiteY2" fmla="*/ 39422 h 91535"/>
                  <a:gd name="connsiteX3" fmla="*/ 0 w 270162"/>
                  <a:gd name="connsiteY3" fmla="*/ 75078 h 91535"/>
                  <a:gd name="connsiteX4" fmla="*/ 16457 w 270162"/>
                  <a:gd name="connsiteY4" fmla="*/ 91535 h 91535"/>
                  <a:gd name="connsiteX5" fmla="*/ 32914 w 270162"/>
                  <a:gd name="connsiteY5" fmla="*/ 75078 h 91535"/>
                  <a:gd name="connsiteX6" fmla="*/ 32914 w 270162"/>
                  <a:gd name="connsiteY6" fmla="*/ 39422 h 91535"/>
                  <a:gd name="connsiteX7" fmla="*/ 32914 w 270162"/>
                  <a:gd name="connsiteY7" fmla="*/ 39422 h 91535"/>
                  <a:gd name="connsiteX8" fmla="*/ 137138 w 270162"/>
                  <a:gd name="connsiteY8" fmla="*/ 33937 h 91535"/>
                  <a:gd name="connsiteX9" fmla="*/ 244106 w 270162"/>
                  <a:gd name="connsiteY9" fmla="*/ 72335 h 91535"/>
                  <a:gd name="connsiteX10" fmla="*/ 266049 w 270162"/>
                  <a:gd name="connsiteY10" fmla="*/ 72335 h 91535"/>
                  <a:gd name="connsiteX11" fmla="*/ 266049 w 270162"/>
                  <a:gd name="connsiteY11" fmla="*/ 47651 h 91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70162" h="91535">
                    <a:moveTo>
                      <a:pt x="266049" y="47651"/>
                    </a:moveTo>
                    <a:cubicBezTo>
                      <a:pt x="205708" y="-12690"/>
                      <a:pt x="79540" y="-1719"/>
                      <a:pt x="27428" y="6509"/>
                    </a:cubicBezTo>
                    <a:cubicBezTo>
                      <a:pt x="10971" y="9252"/>
                      <a:pt x="0" y="22966"/>
                      <a:pt x="0" y="39422"/>
                    </a:cubicBezTo>
                    <a:lnTo>
                      <a:pt x="0" y="75078"/>
                    </a:lnTo>
                    <a:cubicBezTo>
                      <a:pt x="0" y="83307"/>
                      <a:pt x="8228" y="91535"/>
                      <a:pt x="16457" y="91535"/>
                    </a:cubicBezTo>
                    <a:cubicBezTo>
                      <a:pt x="24685" y="91535"/>
                      <a:pt x="32914" y="83307"/>
                      <a:pt x="32914" y="75078"/>
                    </a:cubicBezTo>
                    <a:lnTo>
                      <a:pt x="32914" y="39422"/>
                    </a:lnTo>
                    <a:cubicBezTo>
                      <a:pt x="32914" y="39422"/>
                      <a:pt x="32914" y="39422"/>
                      <a:pt x="32914" y="39422"/>
                    </a:cubicBezTo>
                    <a:cubicBezTo>
                      <a:pt x="52112" y="36680"/>
                      <a:pt x="93254" y="31194"/>
                      <a:pt x="137138" y="33937"/>
                    </a:cubicBezTo>
                    <a:cubicBezTo>
                      <a:pt x="186508" y="36680"/>
                      <a:pt x="222164" y="50394"/>
                      <a:pt x="244106" y="72335"/>
                    </a:cubicBezTo>
                    <a:cubicBezTo>
                      <a:pt x="249592" y="77821"/>
                      <a:pt x="260563" y="77821"/>
                      <a:pt x="266049" y="72335"/>
                    </a:cubicBezTo>
                    <a:cubicBezTo>
                      <a:pt x="271534" y="64107"/>
                      <a:pt x="271534" y="53136"/>
                      <a:pt x="266049" y="47651"/>
                    </a:cubicBezTo>
                    <a:close/>
                  </a:path>
                </a:pathLst>
              </a:custGeom>
              <a:solidFill>
                <a:srgbClr val="000000"/>
              </a:solidFill>
              <a:ln w="27426" cap="flat">
                <a:noFill/>
                <a:prstDash val="solid"/>
                <a:miter/>
              </a:ln>
            </p:spPr>
            <p:txBody>
              <a:bodyPr rtlCol="0" anchor="ctr"/>
              <a:lstStyle/>
              <a:p>
                <a:endParaRPr lang="en-US"/>
              </a:p>
            </p:txBody>
          </p:sp>
          <p:sp>
            <p:nvSpPr>
              <p:cNvPr id="86" name="Freeform 1506">
                <a:extLst>
                  <a:ext uri="{FF2B5EF4-FFF2-40B4-BE49-F238E27FC236}">
                    <a16:creationId xmlns:a16="http://schemas.microsoft.com/office/drawing/2014/main" id="{A1D53BA3-CCE0-07FD-C916-A708F846FD88}"/>
                  </a:ext>
                </a:extLst>
              </p:cNvPr>
              <p:cNvSpPr/>
              <p:nvPr/>
            </p:nvSpPr>
            <p:spPr>
              <a:xfrm>
                <a:off x="8764792" y="4579456"/>
                <a:ext cx="32913" cy="101482"/>
              </a:xfrm>
              <a:custGeom>
                <a:avLst/>
                <a:gdLst>
                  <a:gd name="connsiteX0" fmla="*/ 16457 w 32913"/>
                  <a:gd name="connsiteY0" fmla="*/ 0 h 101482"/>
                  <a:gd name="connsiteX1" fmla="*/ 0 w 32913"/>
                  <a:gd name="connsiteY1" fmla="*/ 16457 h 101482"/>
                  <a:gd name="connsiteX2" fmla="*/ 0 w 32913"/>
                  <a:gd name="connsiteY2" fmla="*/ 85026 h 101482"/>
                  <a:gd name="connsiteX3" fmla="*/ 16457 w 32913"/>
                  <a:gd name="connsiteY3" fmla="*/ 101482 h 101482"/>
                  <a:gd name="connsiteX4" fmla="*/ 32914 w 32913"/>
                  <a:gd name="connsiteY4" fmla="*/ 85026 h 101482"/>
                  <a:gd name="connsiteX5" fmla="*/ 32914 w 32913"/>
                  <a:gd name="connsiteY5" fmla="*/ 16457 h 101482"/>
                  <a:gd name="connsiteX6" fmla="*/ 16457 w 32913"/>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3" h="101482">
                    <a:moveTo>
                      <a:pt x="16457" y="0"/>
                    </a:moveTo>
                    <a:cubicBezTo>
                      <a:pt x="8228" y="0"/>
                      <a:pt x="0" y="8228"/>
                      <a:pt x="0" y="16457"/>
                    </a:cubicBezTo>
                    <a:lnTo>
                      <a:pt x="0" y="85026"/>
                    </a:lnTo>
                    <a:cubicBezTo>
                      <a:pt x="0" y="93254"/>
                      <a:pt x="8228" y="101482"/>
                      <a:pt x="16457" y="101482"/>
                    </a:cubicBezTo>
                    <a:cubicBezTo>
                      <a:pt x="24685" y="101482"/>
                      <a:pt x="32914" y="93254"/>
                      <a:pt x="32914" y="85026"/>
                    </a:cubicBezTo>
                    <a:lnTo>
                      <a:pt x="32914" y="16457"/>
                    </a:lnTo>
                    <a:cubicBezTo>
                      <a:pt x="32914" y="8228"/>
                      <a:pt x="24685" y="0"/>
                      <a:pt x="16457" y="0"/>
                    </a:cubicBezTo>
                    <a:close/>
                  </a:path>
                </a:pathLst>
              </a:custGeom>
              <a:solidFill>
                <a:srgbClr val="000000"/>
              </a:solidFill>
              <a:ln w="27426" cap="flat">
                <a:noFill/>
                <a:prstDash val="solid"/>
                <a:miter/>
              </a:ln>
            </p:spPr>
            <p:txBody>
              <a:bodyPr rtlCol="0" anchor="ctr"/>
              <a:lstStyle/>
              <a:p>
                <a:endParaRPr lang="en-US"/>
              </a:p>
            </p:txBody>
          </p:sp>
          <p:sp>
            <p:nvSpPr>
              <p:cNvPr id="87" name="Freeform 1507">
                <a:extLst>
                  <a:ext uri="{FF2B5EF4-FFF2-40B4-BE49-F238E27FC236}">
                    <a16:creationId xmlns:a16="http://schemas.microsoft.com/office/drawing/2014/main" id="{62DCE900-CA3B-3587-B14C-4BA5C231B6A9}"/>
                  </a:ext>
                </a:extLst>
              </p:cNvPr>
              <p:cNvSpPr/>
              <p:nvPr/>
            </p:nvSpPr>
            <p:spPr>
              <a:xfrm>
                <a:off x="9140551" y="4579456"/>
                <a:ext cx="32912" cy="101482"/>
              </a:xfrm>
              <a:custGeom>
                <a:avLst/>
                <a:gdLst>
                  <a:gd name="connsiteX0" fmla="*/ 16456 w 32912"/>
                  <a:gd name="connsiteY0" fmla="*/ 0 h 101482"/>
                  <a:gd name="connsiteX1" fmla="*/ 0 w 32912"/>
                  <a:gd name="connsiteY1" fmla="*/ 16457 h 101482"/>
                  <a:gd name="connsiteX2" fmla="*/ 0 w 32912"/>
                  <a:gd name="connsiteY2" fmla="*/ 85026 h 101482"/>
                  <a:gd name="connsiteX3" fmla="*/ 16456 w 32912"/>
                  <a:gd name="connsiteY3" fmla="*/ 101482 h 101482"/>
                  <a:gd name="connsiteX4" fmla="*/ 32913 w 32912"/>
                  <a:gd name="connsiteY4" fmla="*/ 85026 h 101482"/>
                  <a:gd name="connsiteX5" fmla="*/ 32913 w 32912"/>
                  <a:gd name="connsiteY5" fmla="*/ 16457 h 101482"/>
                  <a:gd name="connsiteX6" fmla="*/ 16456 w 32912"/>
                  <a:gd name="connsiteY6" fmla="*/ 0 h 1014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01482">
                    <a:moveTo>
                      <a:pt x="16456" y="0"/>
                    </a:moveTo>
                    <a:cubicBezTo>
                      <a:pt x="8228" y="0"/>
                      <a:pt x="0" y="8228"/>
                      <a:pt x="0" y="16457"/>
                    </a:cubicBezTo>
                    <a:lnTo>
                      <a:pt x="0" y="85026"/>
                    </a:lnTo>
                    <a:cubicBezTo>
                      <a:pt x="0" y="93254"/>
                      <a:pt x="8228" y="101482"/>
                      <a:pt x="16456" y="101482"/>
                    </a:cubicBezTo>
                    <a:cubicBezTo>
                      <a:pt x="24685" y="101482"/>
                      <a:pt x="32913" y="93254"/>
                      <a:pt x="32913" y="85026"/>
                    </a:cubicBezTo>
                    <a:lnTo>
                      <a:pt x="32913" y="16457"/>
                    </a:lnTo>
                    <a:cubicBezTo>
                      <a:pt x="32913" y="8228"/>
                      <a:pt x="24685" y="0"/>
                      <a:pt x="16456" y="0"/>
                    </a:cubicBezTo>
                    <a:close/>
                  </a:path>
                </a:pathLst>
              </a:custGeom>
              <a:solidFill>
                <a:srgbClr val="000000"/>
              </a:solidFill>
              <a:ln w="27426" cap="flat">
                <a:noFill/>
                <a:prstDash val="solid"/>
                <a:miter/>
              </a:ln>
            </p:spPr>
            <p:txBody>
              <a:bodyPr rtlCol="0" anchor="ctr"/>
              <a:lstStyle/>
              <a:p>
                <a:endParaRPr lang="en-US"/>
              </a:p>
            </p:txBody>
          </p:sp>
          <p:sp>
            <p:nvSpPr>
              <p:cNvPr id="88" name="Freeform 1508">
                <a:extLst>
                  <a:ext uri="{FF2B5EF4-FFF2-40B4-BE49-F238E27FC236}">
                    <a16:creationId xmlns:a16="http://schemas.microsoft.com/office/drawing/2014/main" id="{4B0470DE-FA9F-E913-FBB4-9B1559A9EA74}"/>
                  </a:ext>
                </a:extLst>
              </p:cNvPr>
              <p:cNvSpPr/>
              <p:nvPr/>
            </p:nvSpPr>
            <p:spPr>
              <a:xfrm>
                <a:off x="8852561" y="4409405"/>
                <a:ext cx="90510" cy="91730"/>
              </a:xfrm>
              <a:custGeom>
                <a:avLst/>
                <a:gdLst>
                  <a:gd name="connsiteX0" fmla="*/ 52112 w 90510"/>
                  <a:gd name="connsiteY0" fmla="*/ 90511 h 91730"/>
                  <a:gd name="connsiteX1" fmla="*/ 52112 w 90510"/>
                  <a:gd name="connsiteY1" fmla="*/ 90511 h 91730"/>
                  <a:gd name="connsiteX2" fmla="*/ 52112 w 90510"/>
                  <a:gd name="connsiteY2" fmla="*/ 90511 h 91730"/>
                  <a:gd name="connsiteX3" fmla="*/ 0 w 90510"/>
                  <a:gd name="connsiteY3" fmla="*/ 16456 h 91730"/>
                  <a:gd name="connsiteX4" fmla="*/ 16456 w 90510"/>
                  <a:gd name="connsiteY4" fmla="*/ 0 h 91730"/>
                  <a:gd name="connsiteX5" fmla="*/ 90511 w 90510"/>
                  <a:gd name="connsiteY5" fmla="*/ 52112 h 91730"/>
                  <a:gd name="connsiteX6" fmla="*/ 52112 w 90510"/>
                  <a:gd name="connsiteY6" fmla="*/ 90511 h 91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0" h="91730">
                    <a:moveTo>
                      <a:pt x="52112" y="90511"/>
                    </a:moveTo>
                    <a:cubicBezTo>
                      <a:pt x="52112" y="90511"/>
                      <a:pt x="52112" y="93254"/>
                      <a:pt x="52112" y="90511"/>
                    </a:cubicBezTo>
                    <a:cubicBezTo>
                      <a:pt x="49369" y="93254"/>
                      <a:pt x="49369" y="90511"/>
                      <a:pt x="52112" y="90511"/>
                    </a:cubicBezTo>
                    <a:lnTo>
                      <a:pt x="0" y="16456"/>
                    </a:lnTo>
                    <a:lnTo>
                      <a:pt x="16456" y="0"/>
                    </a:lnTo>
                    <a:lnTo>
                      <a:pt x="90511" y="52112"/>
                    </a:lnTo>
                    <a:lnTo>
                      <a:pt x="52112" y="90511"/>
                    </a:lnTo>
                    <a:close/>
                  </a:path>
                </a:pathLst>
              </a:custGeom>
              <a:solidFill>
                <a:srgbClr val="F9A169"/>
              </a:solidFill>
              <a:ln w="27426" cap="flat">
                <a:noFill/>
                <a:prstDash val="solid"/>
                <a:miter/>
              </a:ln>
            </p:spPr>
            <p:txBody>
              <a:bodyPr rtlCol="0" anchor="ctr"/>
              <a:lstStyle/>
              <a:p>
                <a:endParaRPr lang="en-US"/>
              </a:p>
            </p:txBody>
          </p:sp>
          <p:sp>
            <p:nvSpPr>
              <p:cNvPr id="89" name="Freeform 1509">
                <a:extLst>
                  <a:ext uri="{FF2B5EF4-FFF2-40B4-BE49-F238E27FC236}">
                    <a16:creationId xmlns:a16="http://schemas.microsoft.com/office/drawing/2014/main" id="{62F2A831-54B5-308E-241B-39B796E2368B}"/>
                  </a:ext>
                </a:extLst>
              </p:cNvPr>
              <p:cNvSpPr/>
              <p:nvPr/>
            </p:nvSpPr>
            <p:spPr>
              <a:xfrm>
                <a:off x="8995184" y="4409405"/>
                <a:ext cx="90511" cy="92568"/>
              </a:xfrm>
              <a:custGeom>
                <a:avLst/>
                <a:gdLst>
                  <a:gd name="connsiteX0" fmla="*/ 41142 w 90511"/>
                  <a:gd name="connsiteY0" fmla="*/ 90511 h 92568"/>
                  <a:gd name="connsiteX1" fmla="*/ 41142 w 90511"/>
                  <a:gd name="connsiteY1" fmla="*/ 90511 h 92568"/>
                  <a:gd name="connsiteX2" fmla="*/ 41142 w 90511"/>
                  <a:gd name="connsiteY2" fmla="*/ 90511 h 92568"/>
                  <a:gd name="connsiteX3" fmla="*/ 0 w 90511"/>
                  <a:gd name="connsiteY3" fmla="*/ 52112 h 92568"/>
                  <a:gd name="connsiteX4" fmla="*/ 74055 w 90511"/>
                  <a:gd name="connsiteY4" fmla="*/ 0 h 92568"/>
                  <a:gd name="connsiteX5" fmla="*/ 90512 w 90511"/>
                  <a:gd name="connsiteY5" fmla="*/ 16456 h 92568"/>
                  <a:gd name="connsiteX6" fmla="*/ 41142 w 90511"/>
                  <a:gd name="connsiteY6" fmla="*/ 90511 h 925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511" h="92568">
                    <a:moveTo>
                      <a:pt x="41142" y="90511"/>
                    </a:moveTo>
                    <a:cubicBezTo>
                      <a:pt x="41142" y="90511"/>
                      <a:pt x="41142" y="93254"/>
                      <a:pt x="41142" y="90511"/>
                    </a:cubicBezTo>
                    <a:cubicBezTo>
                      <a:pt x="38399" y="93254"/>
                      <a:pt x="38399" y="93254"/>
                      <a:pt x="41142" y="90511"/>
                    </a:cubicBezTo>
                    <a:lnTo>
                      <a:pt x="0" y="52112"/>
                    </a:lnTo>
                    <a:lnTo>
                      <a:pt x="74055" y="0"/>
                    </a:lnTo>
                    <a:lnTo>
                      <a:pt x="90512" y="16456"/>
                    </a:lnTo>
                    <a:lnTo>
                      <a:pt x="41142" y="90511"/>
                    </a:lnTo>
                    <a:close/>
                  </a:path>
                </a:pathLst>
              </a:custGeom>
              <a:solidFill>
                <a:srgbClr val="F9A169"/>
              </a:solidFill>
              <a:ln w="27426" cap="flat">
                <a:noFill/>
                <a:prstDash val="solid"/>
                <a:miter/>
              </a:ln>
            </p:spPr>
            <p:txBody>
              <a:bodyPr rtlCol="0" anchor="ctr"/>
              <a:lstStyle/>
              <a:p>
                <a:endParaRPr lang="en-US"/>
              </a:p>
            </p:txBody>
          </p:sp>
          <p:sp>
            <p:nvSpPr>
              <p:cNvPr id="90" name="Freeform 1510">
                <a:extLst>
                  <a:ext uri="{FF2B5EF4-FFF2-40B4-BE49-F238E27FC236}">
                    <a16:creationId xmlns:a16="http://schemas.microsoft.com/office/drawing/2014/main" id="{36B75C84-6956-D293-7720-56526DFAE131}"/>
                  </a:ext>
                </a:extLst>
              </p:cNvPr>
              <p:cNvSpPr/>
              <p:nvPr/>
            </p:nvSpPr>
            <p:spPr>
              <a:xfrm>
                <a:off x="9412085" y="4546543"/>
                <a:ext cx="32912" cy="134395"/>
              </a:xfrm>
              <a:custGeom>
                <a:avLst/>
                <a:gdLst>
                  <a:gd name="connsiteX0" fmla="*/ 16457 w 32912"/>
                  <a:gd name="connsiteY0" fmla="*/ 0 h 134395"/>
                  <a:gd name="connsiteX1" fmla="*/ 0 w 32912"/>
                  <a:gd name="connsiteY1" fmla="*/ 16456 h 134395"/>
                  <a:gd name="connsiteX2" fmla="*/ 0 w 32912"/>
                  <a:gd name="connsiteY2" fmla="*/ 117939 h 134395"/>
                  <a:gd name="connsiteX3" fmla="*/ 16457 w 32912"/>
                  <a:gd name="connsiteY3" fmla="*/ 134395 h 134395"/>
                  <a:gd name="connsiteX4" fmla="*/ 32913 w 32912"/>
                  <a:gd name="connsiteY4" fmla="*/ 117939 h 134395"/>
                  <a:gd name="connsiteX5" fmla="*/ 32913 w 32912"/>
                  <a:gd name="connsiteY5" fmla="*/ 16456 h 134395"/>
                  <a:gd name="connsiteX6" fmla="*/ 16457 w 32912"/>
                  <a:gd name="connsiteY6" fmla="*/ 0 h 1343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2912" h="134395">
                    <a:moveTo>
                      <a:pt x="16457" y="0"/>
                    </a:moveTo>
                    <a:cubicBezTo>
                      <a:pt x="8228" y="0"/>
                      <a:pt x="0" y="8228"/>
                      <a:pt x="0" y="16456"/>
                    </a:cubicBezTo>
                    <a:lnTo>
                      <a:pt x="0" y="117939"/>
                    </a:lnTo>
                    <a:cubicBezTo>
                      <a:pt x="0" y="126167"/>
                      <a:pt x="8228" y="134395"/>
                      <a:pt x="16457" y="134395"/>
                    </a:cubicBezTo>
                    <a:cubicBezTo>
                      <a:pt x="24685" y="134395"/>
                      <a:pt x="32913" y="126167"/>
                      <a:pt x="32913" y="117939"/>
                    </a:cubicBezTo>
                    <a:lnTo>
                      <a:pt x="32913" y="16456"/>
                    </a:lnTo>
                    <a:cubicBezTo>
                      <a:pt x="32913" y="5485"/>
                      <a:pt x="24685" y="0"/>
                      <a:pt x="16457" y="0"/>
                    </a:cubicBezTo>
                    <a:close/>
                  </a:path>
                </a:pathLst>
              </a:custGeom>
              <a:solidFill>
                <a:srgbClr val="000000"/>
              </a:solidFill>
              <a:ln w="2742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215505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2">
            <a:extLst>
              <a:ext uri="{FF2B5EF4-FFF2-40B4-BE49-F238E27FC236}">
                <a16:creationId xmlns:a16="http://schemas.microsoft.com/office/drawing/2014/main" id="{88B77ECB-199D-31E6-B2CD-9683A102FF12}"/>
              </a:ext>
            </a:extLst>
          </p:cNvPr>
          <p:cNvSpPr>
            <a:spLocks noGrp="1"/>
          </p:cNvSpPr>
          <p:nvPr>
            <p:ph type="body" sz="quarter" idx="13"/>
          </p:nvPr>
        </p:nvSpPr>
        <p:spPr>
          <a:xfrm>
            <a:off x="447675" y="309563"/>
            <a:ext cx="11329988" cy="914400"/>
          </a:xfrm>
          <a:solidFill>
            <a:schemeClr val="bg1"/>
          </a:solidFill>
        </p:spPr>
        <p:txBody>
          <a:bodyPr anchor="ctr">
            <a:normAutofit lnSpcReduction="10000"/>
          </a:bodyPr>
          <a:lstStyle/>
          <a:p>
            <a:pPr algn="l"/>
            <a:r>
              <a:rPr lang="en-US" sz="3200" b="1" dirty="0">
                <a:solidFill>
                  <a:srgbClr val="6D6A3A"/>
                </a:solidFill>
              </a:rPr>
              <a:t>GUARDA – </a:t>
            </a:r>
            <a:r>
              <a:rPr lang="en-US" sz="3200" b="1" dirty="0" err="1">
                <a:solidFill>
                  <a:srgbClr val="6D6A3A"/>
                </a:solidFill>
              </a:rPr>
              <a:t>Usare</a:t>
            </a:r>
            <a:r>
              <a:rPr lang="en-US" sz="3200" b="1" dirty="0">
                <a:solidFill>
                  <a:srgbClr val="6D6A3A"/>
                </a:solidFill>
              </a:rPr>
              <a:t> lo Storytelling per il </a:t>
            </a:r>
            <a:r>
              <a:rPr lang="en-US" sz="3200" b="1" dirty="0" err="1">
                <a:solidFill>
                  <a:srgbClr val="6D6A3A"/>
                </a:solidFill>
              </a:rPr>
              <a:t>tuo</a:t>
            </a:r>
            <a:r>
              <a:rPr lang="en-US" sz="3200" b="1" dirty="0">
                <a:solidFill>
                  <a:srgbClr val="6D6A3A"/>
                </a:solidFill>
              </a:rPr>
              <a:t> marketing – Da Storyteller a </a:t>
            </a:r>
            <a:r>
              <a:rPr lang="en-US" sz="3200" b="1" dirty="0" err="1"/>
              <a:t>StorySeller</a:t>
            </a:r>
            <a:endParaRPr lang="en-IE" sz="3200" b="1" dirty="0"/>
          </a:p>
        </p:txBody>
      </p:sp>
      <p:sp>
        <p:nvSpPr>
          <p:cNvPr id="7" name="Text Placeholder 1">
            <a:extLst>
              <a:ext uri="{FF2B5EF4-FFF2-40B4-BE49-F238E27FC236}">
                <a16:creationId xmlns:a16="http://schemas.microsoft.com/office/drawing/2014/main" id="{194A4E6F-8226-AFD0-B430-5E6F2982C386}"/>
              </a:ext>
            </a:extLst>
          </p:cNvPr>
          <p:cNvSpPr txBox="1">
            <a:spLocks/>
          </p:cNvSpPr>
          <p:nvPr/>
        </p:nvSpPr>
        <p:spPr>
          <a:xfrm>
            <a:off x="266922" y="2472291"/>
            <a:ext cx="4644278" cy="4182496"/>
          </a:xfrm>
          <a:prstGeom prst="rect">
            <a:avLst/>
          </a:prstGeom>
        </p:spPr>
        <p:txBody>
          <a:bodyPr>
            <a:normAutofit/>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lnSpc>
                <a:spcPct val="100000"/>
              </a:lnSpc>
              <a:buNone/>
            </a:pPr>
            <a:r>
              <a:rPr lang="it-IT" sz="2400" dirty="0">
                <a:solidFill>
                  <a:srgbClr val="60220F"/>
                </a:solidFill>
              </a:rPr>
              <a:t>Questo video di </a:t>
            </a:r>
            <a:r>
              <a:rPr lang="it-IT" sz="2400" dirty="0" err="1">
                <a:solidFill>
                  <a:srgbClr val="60220F"/>
                </a:solidFill>
              </a:rPr>
              <a:t>Timir</a:t>
            </a:r>
            <a:r>
              <a:rPr lang="it-IT" sz="2400" dirty="0">
                <a:solidFill>
                  <a:srgbClr val="60220F"/>
                </a:solidFill>
              </a:rPr>
              <a:t> </a:t>
            </a:r>
            <a:r>
              <a:rPr lang="it-IT" sz="2400" dirty="0" err="1">
                <a:solidFill>
                  <a:srgbClr val="60220F"/>
                </a:solidFill>
              </a:rPr>
              <a:t>Naha</a:t>
            </a:r>
            <a:r>
              <a:rPr lang="it-IT" sz="2400" dirty="0">
                <a:solidFill>
                  <a:srgbClr val="60220F"/>
                </a:solidFill>
              </a:rPr>
              <a:t> parla dello storytelling come strumento di marketing o di business storytelling e dei modi per fare presentazioni di storytelling. In pratica, come raccontare storie di marketing efficaci per la vostra piccola azienda agricola.</a:t>
            </a:r>
          </a:p>
          <a:p>
            <a:pPr marL="0" indent="0">
              <a:lnSpc>
                <a:spcPct val="100000"/>
              </a:lnSpc>
              <a:buNone/>
            </a:pPr>
            <a:endParaRPr lang="en-IE" sz="2400" dirty="0">
              <a:solidFill>
                <a:srgbClr val="60220F"/>
              </a:solidFill>
            </a:endParaRPr>
          </a:p>
        </p:txBody>
      </p:sp>
      <p:sp>
        <p:nvSpPr>
          <p:cNvPr id="9" name="Picture Placeholder 8">
            <a:extLst>
              <a:ext uri="{FF2B5EF4-FFF2-40B4-BE49-F238E27FC236}">
                <a16:creationId xmlns:a16="http://schemas.microsoft.com/office/drawing/2014/main" id="{A37061E1-5262-ECEC-5DD9-400EA652CA01}"/>
              </a:ext>
            </a:extLst>
          </p:cNvPr>
          <p:cNvSpPr>
            <a:spLocks noGrp="1"/>
          </p:cNvSpPr>
          <p:nvPr>
            <p:ph type="pic" sz="quarter" idx="15"/>
          </p:nvPr>
        </p:nvSpPr>
        <p:spPr/>
      </p:sp>
      <p:pic>
        <p:nvPicPr>
          <p:cNvPr id="10" name="Online Media 9" title="Storytelling marketing | Business storytelling | Storytelling presentation">
            <a:hlinkClick r:id="" action="ppaction://media"/>
            <a:extLst>
              <a:ext uri="{FF2B5EF4-FFF2-40B4-BE49-F238E27FC236}">
                <a16:creationId xmlns:a16="http://schemas.microsoft.com/office/drawing/2014/main" id="{6AA782EE-91B4-65A2-9436-430F4FDFEFED}"/>
              </a:ext>
            </a:extLst>
          </p:cNvPr>
          <p:cNvPicPr>
            <a:picLocks noRot="1" noChangeAspect="1"/>
          </p:cNvPicPr>
          <p:nvPr>
            <a:videoFile r:link="rId1"/>
          </p:nvPr>
        </p:nvPicPr>
        <p:blipFill>
          <a:blip r:embed="rId3"/>
          <a:stretch>
            <a:fillRect/>
          </a:stretch>
        </p:blipFill>
        <p:spPr>
          <a:xfrm>
            <a:off x="5416081" y="1825908"/>
            <a:ext cx="5665788" cy="3726599"/>
          </a:xfrm>
          <a:prstGeom prst="rect">
            <a:avLst/>
          </a:prstGeom>
        </p:spPr>
      </p:pic>
      <p:sp>
        <p:nvSpPr>
          <p:cNvPr id="12" name="TextBox 11">
            <a:extLst>
              <a:ext uri="{FF2B5EF4-FFF2-40B4-BE49-F238E27FC236}">
                <a16:creationId xmlns:a16="http://schemas.microsoft.com/office/drawing/2014/main" id="{4E294B5F-D8AF-9CE4-BD5D-93E2A93EA1B1}"/>
              </a:ext>
            </a:extLst>
          </p:cNvPr>
          <p:cNvSpPr txBox="1"/>
          <p:nvPr/>
        </p:nvSpPr>
        <p:spPr>
          <a:xfrm>
            <a:off x="8534400" y="5892842"/>
            <a:ext cx="3585882" cy="523220"/>
          </a:xfrm>
          <a:prstGeom prst="rect">
            <a:avLst/>
          </a:prstGeom>
          <a:noFill/>
        </p:spPr>
        <p:txBody>
          <a:bodyPr wrap="square">
            <a:spAutoFit/>
          </a:bodyPr>
          <a:lstStyle/>
          <a:p>
            <a:r>
              <a:rPr lang="en-IE" sz="1400" dirty="0">
                <a:hlinkClick r:id="rId4"/>
              </a:rPr>
              <a:t>Storytelling marketing | Business storytelling | Storytelling presentation - YouTube</a:t>
            </a:r>
            <a:endParaRPr lang="en-IE" sz="1400" dirty="0"/>
          </a:p>
        </p:txBody>
      </p:sp>
    </p:spTree>
    <p:extLst>
      <p:ext uri="{BB962C8B-B14F-4D97-AF65-F5344CB8AC3E}">
        <p14:creationId xmlns:p14="http://schemas.microsoft.com/office/powerpoint/2010/main" val="816983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0"/>
                </p:tgtEl>
              </p:cMediaNode>
            </p:video>
            <p:seq concurrent="1" nextAc="seek">
              <p:cTn id="8" restart="whenNotActive" fill="hold" evtFilter="cancelBubble" nodeType="interactiveSeq">
                <p:stCondLst>
                  <p:cond evt="onClick" delay="0">
                    <p:tgtEl>
                      <p:spTgt spid="10"/>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96C3DBF7-0CB6-3E92-02D1-9E45A0C9C002}"/>
              </a:ext>
            </a:extLst>
          </p:cNvPr>
          <p:cNvSpPr>
            <a:spLocks noGrp="1"/>
          </p:cNvSpPr>
          <p:nvPr>
            <p:ph type="pic" sz="quarter" idx="15"/>
          </p:nvPr>
        </p:nvSpPr>
        <p:spPr/>
      </p:sp>
      <p:pic>
        <p:nvPicPr>
          <p:cNvPr id="4" name="Online Media 3" title="Leaf &amp; Root and Loam, Galway">
            <a:hlinkClick r:id="" action="ppaction://media"/>
            <a:extLst>
              <a:ext uri="{FF2B5EF4-FFF2-40B4-BE49-F238E27FC236}">
                <a16:creationId xmlns:a16="http://schemas.microsoft.com/office/drawing/2014/main" id="{04633BA6-82DF-8D4D-F145-69E6E87954C4}"/>
              </a:ext>
            </a:extLst>
          </p:cNvPr>
          <p:cNvPicPr>
            <a:picLocks noRot="1" noChangeAspect="1"/>
          </p:cNvPicPr>
          <p:nvPr>
            <a:videoFile r:link="rId1"/>
          </p:nvPr>
        </p:nvPicPr>
        <p:blipFill>
          <a:blip r:embed="rId3"/>
          <a:stretch>
            <a:fillRect/>
          </a:stretch>
        </p:blipFill>
        <p:spPr>
          <a:xfrm>
            <a:off x="3119718" y="1761256"/>
            <a:ext cx="5792627" cy="3738999"/>
          </a:xfrm>
          <a:prstGeom prst="rect">
            <a:avLst/>
          </a:prstGeom>
        </p:spPr>
      </p:pic>
      <p:sp>
        <p:nvSpPr>
          <p:cNvPr id="6" name="TextBox 5">
            <a:extLst>
              <a:ext uri="{FF2B5EF4-FFF2-40B4-BE49-F238E27FC236}">
                <a16:creationId xmlns:a16="http://schemas.microsoft.com/office/drawing/2014/main" id="{A77E0BD4-CCBF-BEFB-A006-F3219C7CAD0A}"/>
              </a:ext>
            </a:extLst>
          </p:cNvPr>
          <p:cNvSpPr txBox="1"/>
          <p:nvPr/>
        </p:nvSpPr>
        <p:spPr>
          <a:xfrm>
            <a:off x="8005482" y="5906851"/>
            <a:ext cx="6096000" cy="307777"/>
          </a:xfrm>
          <a:prstGeom prst="rect">
            <a:avLst/>
          </a:prstGeom>
          <a:noFill/>
        </p:spPr>
        <p:txBody>
          <a:bodyPr wrap="square">
            <a:spAutoFit/>
          </a:bodyPr>
          <a:lstStyle/>
          <a:p>
            <a:r>
              <a:rPr lang="en-US" sz="1400" dirty="0">
                <a:hlinkClick r:id="rId4"/>
              </a:rPr>
              <a:t>Leaf &amp; Root and Loam, Galway - YouTube</a:t>
            </a:r>
            <a:endParaRPr lang="en-IE" sz="1400" dirty="0"/>
          </a:p>
        </p:txBody>
      </p:sp>
      <p:sp>
        <p:nvSpPr>
          <p:cNvPr id="7" name="TextBox 6">
            <a:extLst>
              <a:ext uri="{FF2B5EF4-FFF2-40B4-BE49-F238E27FC236}">
                <a16:creationId xmlns:a16="http://schemas.microsoft.com/office/drawing/2014/main" id="{EC4F449F-E100-07D1-8290-42366EA9CC1D}"/>
              </a:ext>
            </a:extLst>
          </p:cNvPr>
          <p:cNvSpPr txBox="1"/>
          <p:nvPr/>
        </p:nvSpPr>
        <p:spPr>
          <a:xfrm>
            <a:off x="273132" y="2092702"/>
            <a:ext cx="2529444" cy="3046988"/>
          </a:xfrm>
          <a:prstGeom prst="rect">
            <a:avLst/>
          </a:prstGeom>
          <a:noFill/>
        </p:spPr>
        <p:txBody>
          <a:bodyPr wrap="square" rtlCol="0">
            <a:spAutoFit/>
          </a:bodyPr>
          <a:lstStyle/>
          <a:p>
            <a:r>
              <a:rPr lang="it-IT" sz="2400" dirty="0">
                <a:solidFill>
                  <a:srgbClr val="60220F"/>
                </a:solidFill>
              </a:rPr>
              <a:t>In questo video, il proprietario </a:t>
            </a:r>
            <a:r>
              <a:rPr lang="it-IT" sz="2400" dirty="0" err="1">
                <a:solidFill>
                  <a:srgbClr val="60220F"/>
                </a:solidFill>
              </a:rPr>
              <a:t>Fergal</a:t>
            </a:r>
            <a:r>
              <a:rPr lang="it-IT" sz="2400" dirty="0">
                <a:solidFill>
                  <a:srgbClr val="60220F"/>
                </a:solidFill>
              </a:rPr>
              <a:t> Anderson racconta la storia della piccola azienda agricola </a:t>
            </a:r>
            <a:r>
              <a:rPr lang="it-IT" sz="2400" u="sng" dirty="0" err="1">
                <a:solidFill>
                  <a:srgbClr val="60220F"/>
                </a:solidFill>
              </a:rPr>
              <a:t>Leaf</a:t>
            </a:r>
            <a:r>
              <a:rPr lang="it-IT" sz="2400" u="sng" dirty="0">
                <a:solidFill>
                  <a:srgbClr val="60220F"/>
                </a:solidFill>
              </a:rPr>
              <a:t> &amp; Root. </a:t>
            </a:r>
          </a:p>
          <a:p>
            <a:endParaRPr lang="en-IE" sz="2400" dirty="0">
              <a:solidFill>
                <a:srgbClr val="60220F"/>
              </a:solidFill>
            </a:endParaRPr>
          </a:p>
        </p:txBody>
      </p:sp>
      <p:pic>
        <p:nvPicPr>
          <p:cNvPr id="8" name="Picture 7">
            <a:extLst>
              <a:ext uri="{FF2B5EF4-FFF2-40B4-BE49-F238E27FC236}">
                <a16:creationId xmlns:a16="http://schemas.microsoft.com/office/drawing/2014/main" id="{7465B523-200E-BB94-809F-6F70596554B6}"/>
              </a:ext>
            </a:extLst>
          </p:cNvPr>
          <p:cNvPicPr>
            <a:picLocks noChangeAspect="1"/>
          </p:cNvPicPr>
          <p:nvPr/>
        </p:nvPicPr>
        <p:blipFill>
          <a:blip r:embed="rId5"/>
          <a:stretch>
            <a:fillRect/>
          </a:stretch>
        </p:blipFill>
        <p:spPr>
          <a:xfrm>
            <a:off x="79568" y="51436"/>
            <a:ext cx="1705518" cy="1754247"/>
          </a:xfrm>
          <a:prstGeom prst="rect">
            <a:avLst/>
          </a:prstGeom>
        </p:spPr>
      </p:pic>
      <p:sp>
        <p:nvSpPr>
          <p:cNvPr id="9" name="TextBox 8">
            <a:extLst>
              <a:ext uri="{FF2B5EF4-FFF2-40B4-BE49-F238E27FC236}">
                <a16:creationId xmlns:a16="http://schemas.microsoft.com/office/drawing/2014/main" id="{5AF65690-5C96-9C0B-FF17-71B8FF5A823D}"/>
              </a:ext>
            </a:extLst>
          </p:cNvPr>
          <p:cNvSpPr txBox="1"/>
          <p:nvPr/>
        </p:nvSpPr>
        <p:spPr>
          <a:xfrm>
            <a:off x="340656" y="669604"/>
            <a:ext cx="1183341" cy="646331"/>
          </a:xfrm>
          <a:prstGeom prst="rect">
            <a:avLst/>
          </a:prstGeom>
          <a:noFill/>
        </p:spPr>
        <p:txBody>
          <a:bodyPr wrap="square" rtlCol="0">
            <a:spAutoFit/>
          </a:bodyPr>
          <a:lstStyle/>
          <a:p>
            <a:pPr algn="ctr"/>
            <a:r>
              <a:rPr lang="en-IE" b="1" dirty="0">
                <a:solidFill>
                  <a:srgbClr val="A23B23"/>
                </a:solidFill>
              </a:rPr>
              <a:t>FATEVI ISPIRARE!</a:t>
            </a:r>
          </a:p>
        </p:txBody>
      </p:sp>
      <p:sp>
        <p:nvSpPr>
          <p:cNvPr id="10" name="TextBox 9">
            <a:extLst>
              <a:ext uri="{FF2B5EF4-FFF2-40B4-BE49-F238E27FC236}">
                <a16:creationId xmlns:a16="http://schemas.microsoft.com/office/drawing/2014/main" id="{5E5233DC-A28C-F26B-415B-E4E86C7D1230}"/>
              </a:ext>
            </a:extLst>
          </p:cNvPr>
          <p:cNvSpPr txBox="1"/>
          <p:nvPr/>
        </p:nvSpPr>
        <p:spPr>
          <a:xfrm>
            <a:off x="9637540" y="1854549"/>
            <a:ext cx="2831884" cy="4524315"/>
          </a:xfrm>
          <a:prstGeom prst="rect">
            <a:avLst/>
          </a:prstGeom>
          <a:noFill/>
        </p:spPr>
        <p:txBody>
          <a:bodyPr wrap="square">
            <a:spAutoFit/>
          </a:bodyPr>
          <a:lstStyle/>
          <a:p>
            <a:r>
              <a:rPr lang="it-IT" sz="2400" dirty="0">
                <a:solidFill>
                  <a:srgbClr val="60220F"/>
                </a:solidFill>
              </a:rPr>
              <a:t>Cita il perché e il come di questa piccola azienda agricola e i consensi dei clienti. Nel frattempo, crea un legame con il pubblico attraverso gli elementi importanti di una buona storia. </a:t>
            </a:r>
          </a:p>
          <a:p>
            <a:endParaRPr lang="en-IE" sz="2400" dirty="0">
              <a:solidFill>
                <a:srgbClr val="60220F"/>
              </a:solidFill>
            </a:endParaRPr>
          </a:p>
        </p:txBody>
      </p:sp>
      <p:sp>
        <p:nvSpPr>
          <p:cNvPr id="12" name="Text Placeholder 2">
            <a:extLst>
              <a:ext uri="{FF2B5EF4-FFF2-40B4-BE49-F238E27FC236}">
                <a16:creationId xmlns:a16="http://schemas.microsoft.com/office/drawing/2014/main" id="{7A55D683-96A2-0D67-2A9D-5F56A6AB69A8}"/>
              </a:ext>
            </a:extLst>
          </p:cNvPr>
          <p:cNvSpPr txBox="1">
            <a:spLocks/>
          </p:cNvSpPr>
          <p:nvPr/>
        </p:nvSpPr>
        <p:spPr>
          <a:xfrm>
            <a:off x="888376" y="471458"/>
            <a:ext cx="11329965" cy="914202"/>
          </a:xfrm>
          <a:prstGeom prst="rect">
            <a:avLst/>
          </a:prstGeom>
          <a:noFill/>
        </p:spPr>
        <p:txBody>
          <a:bodyPr vert="horz" lIns="91440" tIns="45720" rIns="91440" bIns="45720" rtlCol="0" anchor="ctr">
            <a:normAutofit/>
          </a:bodyPr>
          <a:lstStyle>
            <a:lvl1pPr marL="0" indent="0" algn="ctr" defTabSz="914400" rtl="0" eaLnBrk="1" latinLnBrk="0" hangingPunct="1">
              <a:lnSpc>
                <a:spcPct val="90000"/>
              </a:lnSpc>
              <a:spcBef>
                <a:spcPts val="1000"/>
              </a:spcBef>
              <a:buFont typeface="Arial"/>
              <a:buNone/>
              <a:defRPr sz="3600" b="0" kern="1200">
                <a:solidFill>
                  <a:srgbClr val="A23B23"/>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r"/>
            <a:r>
              <a:rPr lang="en-US" sz="3000" b="1">
                <a:solidFill>
                  <a:srgbClr val="6D6A3A"/>
                </a:solidFill>
              </a:rPr>
              <a:t>GUARDA- </a:t>
            </a:r>
            <a:r>
              <a:rPr lang="it-IT" sz="3000"/>
              <a:t>Un piccolo agricoltore irlandese racconta la sua storia</a:t>
            </a:r>
            <a:r>
              <a:rPr lang="it-IT"/>
              <a:t> </a:t>
            </a:r>
            <a:r>
              <a:rPr lang="en-IE"/>
              <a:t>…</a:t>
            </a:r>
            <a:endParaRPr lang="en-IE" dirty="0"/>
          </a:p>
        </p:txBody>
      </p:sp>
    </p:spTree>
    <p:extLst>
      <p:ext uri="{BB962C8B-B14F-4D97-AF65-F5344CB8AC3E}">
        <p14:creationId xmlns:p14="http://schemas.microsoft.com/office/powerpoint/2010/main" val="3707251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2219EB23-2829-6867-CD3D-2AADE9BD975F}"/>
              </a:ext>
            </a:extLst>
          </p:cNvPr>
          <p:cNvSpPr>
            <a:spLocks noGrp="1"/>
          </p:cNvSpPr>
          <p:nvPr>
            <p:ph type="pic" sz="quarter" idx="15"/>
          </p:nvPr>
        </p:nvSpPr>
        <p:spPr/>
      </p:sp>
      <p:sp>
        <p:nvSpPr>
          <p:cNvPr id="3" name="Text Placeholder 2">
            <a:extLst>
              <a:ext uri="{FF2B5EF4-FFF2-40B4-BE49-F238E27FC236}">
                <a16:creationId xmlns:a16="http://schemas.microsoft.com/office/drawing/2014/main" id="{706AE995-D36A-2B54-7A36-1D954B48D8A6}"/>
              </a:ext>
            </a:extLst>
          </p:cNvPr>
          <p:cNvSpPr>
            <a:spLocks noGrp="1"/>
          </p:cNvSpPr>
          <p:nvPr>
            <p:ph type="body" sz="quarter" idx="13"/>
          </p:nvPr>
        </p:nvSpPr>
        <p:spPr>
          <a:xfrm>
            <a:off x="860667" y="370700"/>
            <a:ext cx="11329965" cy="914202"/>
          </a:xfrm>
        </p:spPr>
        <p:txBody>
          <a:bodyPr anchor="ctr">
            <a:normAutofit/>
          </a:bodyPr>
          <a:lstStyle/>
          <a:p>
            <a:pPr algn="r"/>
            <a:r>
              <a:rPr lang="en-US" sz="3000" b="1" dirty="0">
                <a:solidFill>
                  <a:srgbClr val="6D6A3A"/>
                </a:solidFill>
              </a:rPr>
              <a:t>GUARDA- </a:t>
            </a:r>
            <a:r>
              <a:rPr lang="it-IT" sz="3000" dirty="0"/>
              <a:t>Un piccolo agricoltore irlandese racconta la sua storia</a:t>
            </a:r>
            <a:r>
              <a:rPr lang="it-IT" dirty="0"/>
              <a:t> </a:t>
            </a:r>
            <a:r>
              <a:rPr lang="en-IE" dirty="0"/>
              <a:t>…</a:t>
            </a:r>
          </a:p>
        </p:txBody>
      </p:sp>
      <p:pic>
        <p:nvPicPr>
          <p:cNvPr id="4" name="Online Media 3" title="Bia Oisin and Aniar, Galway">
            <a:hlinkClick r:id="" action="ppaction://media"/>
            <a:extLst>
              <a:ext uri="{FF2B5EF4-FFF2-40B4-BE49-F238E27FC236}">
                <a16:creationId xmlns:a16="http://schemas.microsoft.com/office/drawing/2014/main" id="{59C97B64-E20A-75F5-EBC8-BAFF68477795}"/>
              </a:ext>
            </a:extLst>
          </p:cNvPr>
          <p:cNvPicPr>
            <a:picLocks noRot="1" noChangeAspect="1"/>
          </p:cNvPicPr>
          <p:nvPr>
            <a:videoFile r:link="rId1"/>
          </p:nvPr>
        </p:nvPicPr>
        <p:blipFill>
          <a:blip r:embed="rId3"/>
          <a:stretch>
            <a:fillRect/>
          </a:stretch>
        </p:blipFill>
        <p:spPr>
          <a:xfrm>
            <a:off x="3184071" y="1766047"/>
            <a:ext cx="5678898" cy="3710601"/>
          </a:xfrm>
          <a:prstGeom prst="rect">
            <a:avLst/>
          </a:prstGeom>
        </p:spPr>
      </p:pic>
      <p:sp>
        <p:nvSpPr>
          <p:cNvPr id="6" name="TextBox 5">
            <a:extLst>
              <a:ext uri="{FF2B5EF4-FFF2-40B4-BE49-F238E27FC236}">
                <a16:creationId xmlns:a16="http://schemas.microsoft.com/office/drawing/2014/main" id="{138DB3D4-3ACA-9E67-B930-EB8C7BF7CB34}"/>
              </a:ext>
            </a:extLst>
          </p:cNvPr>
          <p:cNvSpPr txBox="1"/>
          <p:nvPr/>
        </p:nvSpPr>
        <p:spPr>
          <a:xfrm>
            <a:off x="9000565" y="5942711"/>
            <a:ext cx="6096000" cy="307777"/>
          </a:xfrm>
          <a:prstGeom prst="rect">
            <a:avLst/>
          </a:prstGeom>
          <a:noFill/>
        </p:spPr>
        <p:txBody>
          <a:bodyPr wrap="square">
            <a:spAutoFit/>
          </a:bodyPr>
          <a:lstStyle/>
          <a:p>
            <a:r>
              <a:rPr lang="en-US" sz="1400" dirty="0">
                <a:hlinkClick r:id="rId4"/>
              </a:rPr>
              <a:t>Bia </a:t>
            </a:r>
            <a:r>
              <a:rPr lang="en-US" sz="1400" dirty="0" err="1">
                <a:hlinkClick r:id="rId4"/>
              </a:rPr>
              <a:t>Oisin</a:t>
            </a:r>
            <a:r>
              <a:rPr lang="en-US" sz="1400" dirty="0">
                <a:hlinkClick r:id="rId4"/>
              </a:rPr>
              <a:t> and </a:t>
            </a:r>
            <a:r>
              <a:rPr lang="en-US" sz="1400" dirty="0" err="1">
                <a:hlinkClick r:id="rId4"/>
              </a:rPr>
              <a:t>Aniar</a:t>
            </a:r>
            <a:r>
              <a:rPr lang="en-US" sz="1400" dirty="0">
                <a:hlinkClick r:id="rId4"/>
              </a:rPr>
              <a:t>, Galway - YouTube</a:t>
            </a:r>
            <a:endParaRPr lang="en-IE" sz="1400" dirty="0"/>
          </a:p>
        </p:txBody>
      </p:sp>
      <p:sp>
        <p:nvSpPr>
          <p:cNvPr id="7" name="TextBox 6">
            <a:extLst>
              <a:ext uri="{FF2B5EF4-FFF2-40B4-BE49-F238E27FC236}">
                <a16:creationId xmlns:a16="http://schemas.microsoft.com/office/drawing/2014/main" id="{4AA89277-59F7-6862-C011-FB4E7AD67FBB}"/>
              </a:ext>
            </a:extLst>
          </p:cNvPr>
          <p:cNvSpPr txBox="1"/>
          <p:nvPr/>
        </p:nvSpPr>
        <p:spPr>
          <a:xfrm>
            <a:off x="98613" y="2136174"/>
            <a:ext cx="2665852" cy="4893647"/>
          </a:xfrm>
          <a:prstGeom prst="rect">
            <a:avLst/>
          </a:prstGeom>
          <a:noFill/>
        </p:spPr>
        <p:txBody>
          <a:bodyPr wrap="square" rtlCol="0">
            <a:spAutoFit/>
          </a:bodyPr>
          <a:lstStyle/>
          <a:p>
            <a:r>
              <a:rPr lang="it-IT" sz="2400" dirty="0">
                <a:solidFill>
                  <a:srgbClr val="6D6A3A"/>
                </a:solidFill>
              </a:rPr>
              <a:t>Il piccolo coltivatore di </a:t>
            </a:r>
            <a:r>
              <a:rPr lang="it-IT" sz="2400" dirty="0" err="1">
                <a:solidFill>
                  <a:srgbClr val="6D6A3A"/>
                </a:solidFill>
              </a:rPr>
              <a:t>Herem</a:t>
            </a:r>
            <a:r>
              <a:rPr lang="it-IT" sz="2400" dirty="0">
                <a:solidFill>
                  <a:srgbClr val="6D6A3A"/>
                </a:solidFill>
              </a:rPr>
              <a:t> Oisin Kenny condivide la storia della sua azienda </a:t>
            </a:r>
            <a:r>
              <a:rPr lang="en-IE" sz="2400" dirty="0">
                <a:solidFill>
                  <a:srgbClr val="6D6A3A"/>
                </a:solidFill>
                <a:hlinkClick r:id="rId5"/>
              </a:rPr>
              <a:t>Bia Oisin</a:t>
            </a:r>
            <a:r>
              <a:rPr lang="en-IE" sz="2400" dirty="0">
                <a:solidFill>
                  <a:srgbClr val="6D6A3A"/>
                </a:solidFill>
              </a:rPr>
              <a:t>. </a:t>
            </a:r>
            <a:r>
              <a:rPr lang="it-IT" sz="2400" dirty="0">
                <a:solidFill>
                  <a:srgbClr val="6D6A3A"/>
                </a:solidFill>
              </a:rPr>
              <a:t>Noterete che incorpora i 4 elementi che abbiamo menzionato per creare una storia di marca, il tutto in 2 minuti!</a:t>
            </a:r>
            <a:endParaRPr lang="en-IE" sz="2400" dirty="0">
              <a:solidFill>
                <a:srgbClr val="6D6A3A"/>
              </a:solidFill>
            </a:endParaRPr>
          </a:p>
        </p:txBody>
      </p:sp>
      <p:pic>
        <p:nvPicPr>
          <p:cNvPr id="8" name="Picture 7">
            <a:extLst>
              <a:ext uri="{FF2B5EF4-FFF2-40B4-BE49-F238E27FC236}">
                <a16:creationId xmlns:a16="http://schemas.microsoft.com/office/drawing/2014/main" id="{05647ABC-31C8-A43A-9BC4-87932F6B54A9}"/>
              </a:ext>
            </a:extLst>
          </p:cNvPr>
          <p:cNvPicPr>
            <a:picLocks noChangeAspect="1"/>
          </p:cNvPicPr>
          <p:nvPr/>
        </p:nvPicPr>
        <p:blipFill>
          <a:blip r:embed="rId6"/>
          <a:stretch>
            <a:fillRect/>
          </a:stretch>
        </p:blipFill>
        <p:spPr>
          <a:xfrm>
            <a:off x="98613" y="74725"/>
            <a:ext cx="1705518" cy="1754247"/>
          </a:xfrm>
          <a:prstGeom prst="rect">
            <a:avLst/>
          </a:prstGeom>
        </p:spPr>
      </p:pic>
      <p:sp>
        <p:nvSpPr>
          <p:cNvPr id="9" name="TextBox 8">
            <a:extLst>
              <a:ext uri="{FF2B5EF4-FFF2-40B4-BE49-F238E27FC236}">
                <a16:creationId xmlns:a16="http://schemas.microsoft.com/office/drawing/2014/main" id="{55B8EBBA-37D0-E187-DE8F-28179B70C4EE}"/>
              </a:ext>
            </a:extLst>
          </p:cNvPr>
          <p:cNvSpPr txBox="1"/>
          <p:nvPr/>
        </p:nvSpPr>
        <p:spPr>
          <a:xfrm>
            <a:off x="268997" y="498864"/>
            <a:ext cx="1183341" cy="646331"/>
          </a:xfrm>
          <a:prstGeom prst="rect">
            <a:avLst/>
          </a:prstGeom>
          <a:noFill/>
        </p:spPr>
        <p:txBody>
          <a:bodyPr wrap="square" rtlCol="0">
            <a:spAutoFit/>
          </a:bodyPr>
          <a:lstStyle/>
          <a:p>
            <a:pPr algn="ctr"/>
            <a:r>
              <a:rPr lang="en-IE" b="1" dirty="0">
                <a:solidFill>
                  <a:srgbClr val="A23B23"/>
                </a:solidFill>
              </a:rPr>
              <a:t>FATEVI ISPIRARE!</a:t>
            </a:r>
          </a:p>
        </p:txBody>
      </p:sp>
    </p:spTree>
    <p:extLst>
      <p:ext uri="{BB962C8B-B14F-4D97-AF65-F5344CB8AC3E}">
        <p14:creationId xmlns:p14="http://schemas.microsoft.com/office/powerpoint/2010/main" val="20530800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F3A942-B04A-1789-4BB3-CC6487F7D188}"/>
              </a:ext>
            </a:extLst>
          </p:cNvPr>
          <p:cNvSpPr>
            <a:spLocks noGrp="1"/>
          </p:cNvSpPr>
          <p:nvPr>
            <p:ph type="body" sz="quarter" idx="14"/>
          </p:nvPr>
        </p:nvSpPr>
        <p:spPr/>
        <p:txBody>
          <a:bodyPr>
            <a:normAutofit fontScale="85000" lnSpcReduction="20000"/>
          </a:bodyPr>
          <a:lstStyle/>
          <a:p>
            <a:r>
              <a:rPr lang="en-IE" dirty="0"/>
              <a:t>”</a:t>
            </a:r>
          </a:p>
        </p:txBody>
      </p:sp>
      <p:sp>
        <p:nvSpPr>
          <p:cNvPr id="4" name="Text Placeholder 3">
            <a:extLst>
              <a:ext uri="{FF2B5EF4-FFF2-40B4-BE49-F238E27FC236}">
                <a16:creationId xmlns:a16="http://schemas.microsoft.com/office/drawing/2014/main" id="{7123C4C7-A509-AADF-6FC4-5FA7138DDD9E}"/>
              </a:ext>
            </a:extLst>
          </p:cNvPr>
          <p:cNvSpPr>
            <a:spLocks noGrp="1"/>
          </p:cNvSpPr>
          <p:nvPr>
            <p:ph type="body" sz="quarter" idx="15"/>
          </p:nvPr>
        </p:nvSpPr>
        <p:spPr>
          <a:xfrm>
            <a:off x="6218361" y="1184916"/>
            <a:ext cx="2613204" cy="1221666"/>
          </a:xfrm>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07219E0A-624E-7C61-1344-24ED601ACAC7}"/>
              </a:ext>
            </a:extLst>
          </p:cNvPr>
          <p:cNvSpPr>
            <a:spLocks noGrp="1"/>
          </p:cNvSpPr>
          <p:nvPr>
            <p:ph type="body" sz="quarter" idx="18"/>
          </p:nvPr>
        </p:nvSpPr>
        <p:spPr/>
        <p:txBody>
          <a:bodyPr/>
          <a:lstStyle/>
          <a:p>
            <a:r>
              <a:rPr lang="it-IT" dirty="0"/>
              <a:t>Il vostro ruolo di produttori alimentari </a:t>
            </a:r>
            <a:r>
              <a:rPr lang="en-IE" dirty="0"/>
              <a:t>…</a:t>
            </a:r>
          </a:p>
        </p:txBody>
      </p:sp>
      <p:pic>
        <p:nvPicPr>
          <p:cNvPr id="10" name="Picture Placeholder 9" descr="Mother and daughters at a farm">
            <a:extLst>
              <a:ext uri="{FF2B5EF4-FFF2-40B4-BE49-F238E27FC236}">
                <a16:creationId xmlns:a16="http://schemas.microsoft.com/office/drawing/2014/main" id="{AA42A92F-9DAB-D598-5094-3573F7FA84F6}"/>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1542" r="11542"/>
          <a:stretch>
            <a:fillRect/>
          </a:stretch>
        </p:blipFill>
        <p:spPr/>
      </p:pic>
      <p:sp>
        <p:nvSpPr>
          <p:cNvPr id="7" name="Google Shape;687;p24">
            <a:extLst>
              <a:ext uri="{FF2B5EF4-FFF2-40B4-BE49-F238E27FC236}">
                <a16:creationId xmlns:a16="http://schemas.microsoft.com/office/drawing/2014/main" id="{4BC3CB9F-FD70-9149-6B8E-06EF13D29E6C}"/>
              </a:ext>
            </a:extLst>
          </p:cNvPr>
          <p:cNvSpPr txBox="1">
            <a:spLocks noGrp="1"/>
          </p:cNvSpPr>
          <p:nvPr>
            <p:ph type="body" sz="quarter" idx="13"/>
          </p:nvPr>
        </p:nvSpPr>
        <p:spPr>
          <a:xfrm>
            <a:off x="6421438" y="1112838"/>
            <a:ext cx="5561012" cy="4494212"/>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lt1"/>
              </a:buClr>
              <a:buSzPts val="3000"/>
              <a:buNone/>
            </a:pPr>
            <a:r>
              <a:rPr lang="it-IT" dirty="0"/>
              <a:t>Il cibo è tutto ciò che siamo.</a:t>
            </a:r>
          </a:p>
          <a:p>
            <a:pPr marL="0" lvl="0" indent="0" algn="ctr" rtl="0">
              <a:lnSpc>
                <a:spcPct val="90000"/>
              </a:lnSpc>
              <a:spcBef>
                <a:spcPts val="0"/>
              </a:spcBef>
              <a:spcAft>
                <a:spcPts val="0"/>
              </a:spcAft>
              <a:buClr>
                <a:schemeClr val="lt1"/>
              </a:buClr>
              <a:buSzPts val="3000"/>
              <a:buNone/>
            </a:pPr>
            <a:r>
              <a:rPr lang="it-IT" dirty="0"/>
              <a:t>È un'estensione del sentimento nazionalista, del sentimento etnico, della tua storia personale, della tua provincia, della tua regione, della tua tribù, di tua nonna. È inseparabile da queste cose fin dall'inizio.</a:t>
            </a:r>
          </a:p>
          <a:p>
            <a:pPr marL="0" lvl="0" indent="0" algn="ctr" rtl="0">
              <a:lnSpc>
                <a:spcPct val="90000"/>
              </a:lnSpc>
              <a:spcBef>
                <a:spcPts val="0"/>
              </a:spcBef>
              <a:spcAft>
                <a:spcPts val="0"/>
              </a:spcAft>
              <a:buClr>
                <a:schemeClr val="lt1"/>
              </a:buClr>
              <a:buSzPts val="3000"/>
              <a:buNone/>
            </a:pPr>
            <a:endParaRPr dirty="0"/>
          </a:p>
        </p:txBody>
      </p:sp>
      <p:sp>
        <p:nvSpPr>
          <p:cNvPr id="8" name="Google Shape;690;p24">
            <a:extLst>
              <a:ext uri="{FF2B5EF4-FFF2-40B4-BE49-F238E27FC236}">
                <a16:creationId xmlns:a16="http://schemas.microsoft.com/office/drawing/2014/main" id="{55A98857-68A8-37B2-3CF9-F3161B3AD1FC}"/>
              </a:ext>
            </a:extLst>
          </p:cNvPr>
          <p:cNvSpPr txBox="1"/>
          <p:nvPr/>
        </p:nvSpPr>
        <p:spPr>
          <a:xfrm>
            <a:off x="8894618" y="5151149"/>
            <a:ext cx="2468880"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800" dirty="0">
                <a:solidFill>
                  <a:schemeClr val="dk1"/>
                </a:solidFill>
                <a:latin typeface="Calibri"/>
                <a:ea typeface="Calibri"/>
                <a:cs typeface="Calibri"/>
                <a:sym typeface="Calibri"/>
              </a:rPr>
              <a:t>- Anthony Bourdain</a:t>
            </a:r>
            <a:endParaRPr dirty="0"/>
          </a:p>
        </p:txBody>
      </p:sp>
    </p:spTree>
    <p:extLst>
      <p:ext uri="{BB962C8B-B14F-4D97-AF65-F5344CB8AC3E}">
        <p14:creationId xmlns:p14="http://schemas.microsoft.com/office/powerpoint/2010/main" val="388014085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E257B11-4622-7FD7-ED53-CCCCDED41009}"/>
              </a:ext>
            </a:extLst>
          </p:cNvPr>
          <p:cNvSpPr>
            <a:spLocks noGrp="1"/>
          </p:cNvSpPr>
          <p:nvPr>
            <p:ph type="pic" sz="quarter" idx="15"/>
          </p:nvPr>
        </p:nvSpPr>
        <p:spPr/>
      </p:sp>
      <p:sp>
        <p:nvSpPr>
          <p:cNvPr id="3" name="Text Placeholder 2">
            <a:extLst>
              <a:ext uri="{FF2B5EF4-FFF2-40B4-BE49-F238E27FC236}">
                <a16:creationId xmlns:a16="http://schemas.microsoft.com/office/drawing/2014/main" id="{8299FD86-CA2D-7447-6C62-0BB738955FAB}"/>
              </a:ext>
            </a:extLst>
          </p:cNvPr>
          <p:cNvSpPr>
            <a:spLocks noGrp="1"/>
          </p:cNvSpPr>
          <p:nvPr>
            <p:ph type="body" sz="quarter" idx="13"/>
          </p:nvPr>
        </p:nvSpPr>
        <p:spPr>
          <a:xfrm>
            <a:off x="236858" y="424610"/>
            <a:ext cx="11329965" cy="914202"/>
          </a:xfrm>
        </p:spPr>
        <p:txBody>
          <a:bodyPr>
            <a:normAutofit fontScale="92500" lnSpcReduction="10000"/>
          </a:bodyPr>
          <a:lstStyle/>
          <a:p>
            <a:r>
              <a:rPr lang="en-IE" b="1" dirty="0">
                <a:solidFill>
                  <a:srgbClr val="6D6A3A"/>
                </a:solidFill>
              </a:rPr>
              <a:t>GUARDA</a:t>
            </a:r>
            <a:r>
              <a:rPr lang="en-IE" dirty="0"/>
              <a:t>  -</a:t>
            </a:r>
            <a:r>
              <a:rPr lang="it-IT" dirty="0"/>
              <a:t> Un grande esempio di condivisione di una storia e di creazione di un'immagine...Irlanda</a:t>
            </a:r>
            <a:endParaRPr lang="en-IE" dirty="0"/>
          </a:p>
        </p:txBody>
      </p:sp>
      <p:sp>
        <p:nvSpPr>
          <p:cNvPr id="6" name="TextBox 5">
            <a:extLst>
              <a:ext uri="{FF2B5EF4-FFF2-40B4-BE49-F238E27FC236}">
                <a16:creationId xmlns:a16="http://schemas.microsoft.com/office/drawing/2014/main" id="{ACE11B03-235F-8FDA-0135-61685B979B7A}"/>
              </a:ext>
            </a:extLst>
          </p:cNvPr>
          <p:cNvSpPr txBox="1"/>
          <p:nvPr/>
        </p:nvSpPr>
        <p:spPr>
          <a:xfrm>
            <a:off x="315310" y="1967953"/>
            <a:ext cx="4866290" cy="4832092"/>
          </a:xfrm>
          <a:prstGeom prst="rect">
            <a:avLst/>
          </a:prstGeom>
          <a:noFill/>
        </p:spPr>
        <p:txBody>
          <a:bodyPr wrap="square">
            <a:spAutoFit/>
          </a:bodyPr>
          <a:lstStyle/>
          <a:p>
            <a:r>
              <a:rPr lang="it-IT" sz="2200" dirty="0">
                <a:solidFill>
                  <a:srgbClr val="6D6A3A"/>
                </a:solidFill>
              </a:rPr>
              <a:t>Questo breve video di </a:t>
            </a:r>
            <a:r>
              <a:rPr lang="it-IT" sz="2200" u="sng" dirty="0" err="1">
                <a:solidFill>
                  <a:srgbClr val="6D6A3A"/>
                </a:solidFill>
              </a:rPr>
              <a:t>Discover</a:t>
            </a:r>
            <a:r>
              <a:rPr lang="it-IT" sz="2200" u="sng" dirty="0">
                <a:solidFill>
                  <a:srgbClr val="6D6A3A"/>
                </a:solidFill>
              </a:rPr>
              <a:t> </a:t>
            </a:r>
            <a:r>
              <a:rPr lang="it-IT" sz="2200" u="sng" dirty="0" err="1">
                <a:solidFill>
                  <a:srgbClr val="6D6A3A"/>
                </a:solidFill>
              </a:rPr>
              <a:t>Ireland</a:t>
            </a:r>
            <a:r>
              <a:rPr lang="it-IT" sz="2200" u="sng" dirty="0">
                <a:solidFill>
                  <a:srgbClr val="6D6A3A"/>
                </a:solidFill>
              </a:rPr>
              <a:t> </a:t>
            </a:r>
            <a:r>
              <a:rPr lang="it-IT" sz="2200" dirty="0">
                <a:solidFill>
                  <a:srgbClr val="6D6A3A"/>
                </a:solidFill>
              </a:rPr>
              <a:t>si avvale della Celebrity Chef irlandese Rachel Allen per raccontare la storia alimentare dell'Irlanda... Dalla fattoria alla forchetta e dal mare alla costa, l'Irlanda è rinomata per i suoi prodotti freschi, locali e biologici e Rachel crea una grande immagine. La storia ha un inizio (la sua storia personale), una parte centrale (la storia del nostro patrimonio) e una fine (ciò che il pubblico deve aspettarsi ora e in futuro) e crea un legame emotivo con il pubblico.</a:t>
            </a:r>
          </a:p>
          <a:p>
            <a:endParaRPr lang="en-IE" sz="2200" dirty="0">
              <a:solidFill>
                <a:srgbClr val="6D6A3A"/>
              </a:solidFill>
            </a:endParaRPr>
          </a:p>
        </p:txBody>
      </p:sp>
      <p:pic>
        <p:nvPicPr>
          <p:cNvPr id="5" name="Online Media 4" title="A Taste of Ireland: From Farm to Fork">
            <a:hlinkClick r:id="" action="ppaction://media"/>
            <a:extLst>
              <a:ext uri="{FF2B5EF4-FFF2-40B4-BE49-F238E27FC236}">
                <a16:creationId xmlns:a16="http://schemas.microsoft.com/office/drawing/2014/main" id="{009A25FD-E7DF-792D-D069-DD5CB4CB1B7C}"/>
              </a:ext>
            </a:extLst>
          </p:cNvPr>
          <p:cNvPicPr>
            <a:picLocks noRot="1" noChangeAspect="1"/>
          </p:cNvPicPr>
          <p:nvPr>
            <a:videoFile r:link="rId1"/>
          </p:nvPr>
        </p:nvPicPr>
        <p:blipFill>
          <a:blip r:embed="rId3"/>
          <a:stretch>
            <a:fillRect/>
          </a:stretch>
        </p:blipFill>
        <p:spPr>
          <a:xfrm>
            <a:off x="5349343" y="1967953"/>
            <a:ext cx="5744029" cy="3671238"/>
          </a:xfrm>
          <a:prstGeom prst="rect">
            <a:avLst/>
          </a:prstGeom>
        </p:spPr>
      </p:pic>
      <p:sp>
        <p:nvSpPr>
          <p:cNvPr id="9" name="TextBox 8">
            <a:extLst>
              <a:ext uri="{FF2B5EF4-FFF2-40B4-BE49-F238E27FC236}">
                <a16:creationId xmlns:a16="http://schemas.microsoft.com/office/drawing/2014/main" id="{65FDA773-C468-BC63-9A9E-5B0638DB300A}"/>
              </a:ext>
            </a:extLst>
          </p:cNvPr>
          <p:cNvSpPr txBox="1"/>
          <p:nvPr/>
        </p:nvSpPr>
        <p:spPr>
          <a:xfrm>
            <a:off x="7217229" y="6011999"/>
            <a:ext cx="6096000" cy="307777"/>
          </a:xfrm>
          <a:prstGeom prst="rect">
            <a:avLst/>
          </a:prstGeom>
          <a:noFill/>
        </p:spPr>
        <p:txBody>
          <a:bodyPr wrap="square">
            <a:spAutoFit/>
          </a:bodyPr>
          <a:lstStyle/>
          <a:p>
            <a:r>
              <a:rPr lang="en-US" sz="1400" dirty="0">
                <a:hlinkClick r:id="rId4"/>
              </a:rPr>
              <a:t>A Taste of Ireland: From Farm to Fork - YouTube</a:t>
            </a:r>
            <a:endParaRPr lang="en-IE" sz="1400" dirty="0"/>
          </a:p>
        </p:txBody>
      </p:sp>
    </p:spTree>
    <p:extLst>
      <p:ext uri="{BB962C8B-B14F-4D97-AF65-F5344CB8AC3E}">
        <p14:creationId xmlns:p14="http://schemas.microsoft.com/office/powerpoint/2010/main" val="35769733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E82588-A6F6-4D3A-D5EB-52456C751AC4}"/>
              </a:ext>
            </a:extLst>
          </p:cNvPr>
          <p:cNvSpPr>
            <a:spLocks noGrp="1"/>
          </p:cNvSpPr>
          <p:nvPr>
            <p:ph type="body" sz="quarter" idx="17"/>
          </p:nvPr>
        </p:nvSpPr>
        <p:spPr>
          <a:xfrm>
            <a:off x="2029090" y="1964952"/>
            <a:ext cx="3791493" cy="1824266"/>
          </a:xfrm>
        </p:spPr>
        <p:txBody>
          <a:bodyPr>
            <a:normAutofit/>
          </a:bodyPr>
          <a:lstStyle/>
          <a:p>
            <a:r>
              <a:rPr lang="it-IT" dirty="0"/>
              <a:t>Creare esperienze nella vostra azienda agricola</a:t>
            </a:r>
          </a:p>
          <a:p>
            <a:endParaRPr lang="en-IE" dirty="0"/>
          </a:p>
        </p:txBody>
      </p:sp>
      <p:sp>
        <p:nvSpPr>
          <p:cNvPr id="3" name="Text Placeholder 2">
            <a:extLst>
              <a:ext uri="{FF2B5EF4-FFF2-40B4-BE49-F238E27FC236}">
                <a16:creationId xmlns:a16="http://schemas.microsoft.com/office/drawing/2014/main" id="{07A71279-B785-6620-70F8-891589D52A7B}"/>
              </a:ext>
            </a:extLst>
          </p:cNvPr>
          <p:cNvSpPr>
            <a:spLocks noGrp="1"/>
          </p:cNvSpPr>
          <p:nvPr>
            <p:ph type="body" sz="quarter" idx="18"/>
          </p:nvPr>
        </p:nvSpPr>
        <p:spPr/>
        <p:txBody>
          <a:bodyPr/>
          <a:lstStyle/>
          <a:p>
            <a:r>
              <a:rPr lang="en-IE" dirty="0"/>
              <a:t>04</a:t>
            </a:r>
          </a:p>
        </p:txBody>
      </p:sp>
    </p:spTree>
    <p:extLst>
      <p:ext uri="{BB962C8B-B14F-4D97-AF65-F5344CB8AC3E}">
        <p14:creationId xmlns:p14="http://schemas.microsoft.com/office/powerpoint/2010/main" val="16280112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8FEE46-AC9F-23EC-8DE0-D143BADDD2D3}"/>
              </a:ext>
            </a:extLst>
          </p:cNvPr>
          <p:cNvSpPr>
            <a:spLocks noGrp="1"/>
          </p:cNvSpPr>
          <p:nvPr>
            <p:ph type="body" sz="quarter" idx="16"/>
          </p:nvPr>
        </p:nvSpPr>
        <p:spPr>
          <a:xfrm>
            <a:off x="309866" y="1790896"/>
            <a:ext cx="11572267" cy="4038015"/>
          </a:xfrm>
        </p:spPr>
        <p:txBody>
          <a:bodyPr/>
          <a:lstStyle/>
          <a:p>
            <a:pPr algn="l"/>
            <a:r>
              <a:rPr lang="it-IT" dirty="0"/>
              <a:t>L'economia dell'esperienza è la vendita di esperienze memorabili ai clienti. Il termine è stato usato per la prima volta in un articolo del 1998 di B. Joseph Pine II e James H. </a:t>
            </a:r>
            <a:r>
              <a:rPr lang="it-IT" dirty="0" err="1"/>
              <a:t>Gilmore</a:t>
            </a:r>
            <a:r>
              <a:rPr lang="it-IT" dirty="0"/>
              <a:t>.</a:t>
            </a:r>
          </a:p>
          <a:p>
            <a:pPr algn="l"/>
            <a:r>
              <a:rPr lang="it-IT" dirty="0"/>
              <a:t>Pine e </a:t>
            </a:r>
            <a:r>
              <a:rPr lang="it-IT" dirty="0" err="1"/>
              <a:t>Gilmore</a:t>
            </a:r>
            <a:r>
              <a:rPr lang="it-IT" dirty="0"/>
              <a:t> sostenevano che, dopo l'Economia Agraria (in cui tutti i prodotti e i servizi erano basati su </a:t>
            </a:r>
          </a:p>
          <a:p>
            <a:pPr marL="342900" indent="-342900" algn="l">
              <a:buFont typeface="Arial" panose="020B0604020202020204" pitchFamily="34" charset="0"/>
              <a:buChar char="•"/>
            </a:pPr>
            <a:r>
              <a:rPr lang="it-IT" dirty="0"/>
              <a:t>economia agraria (in cui tutti i prodotti e i servizi erano basati sulla produzione di colture e animali)</a:t>
            </a:r>
          </a:p>
          <a:p>
            <a:pPr marL="342900" indent="-342900" algn="l">
              <a:buFont typeface="Arial" panose="020B0604020202020204" pitchFamily="34" charset="0"/>
              <a:buChar char="•"/>
            </a:pPr>
            <a:r>
              <a:rPr lang="it-IT" dirty="0"/>
              <a:t>l'economia industriale (basata sulla produzione di massa) e l'economia dei servizi (con più aziende di servizi) </a:t>
            </a:r>
          </a:p>
          <a:p>
            <a:pPr marL="342900" indent="-342900" algn="l">
              <a:buFont typeface="Arial" panose="020B0604020202020204" pitchFamily="34" charset="0"/>
              <a:buChar char="•"/>
            </a:pPr>
            <a:r>
              <a:rPr lang="it-IT" dirty="0"/>
              <a:t>l'economia dei servizi (con più aziende di servizi e meno produttori rispetto ai decenni precedenti)</a:t>
            </a:r>
          </a:p>
          <a:p>
            <a:pPr marL="342900" indent="-342900" algn="l">
              <a:buFont typeface="Arial" panose="020B0604020202020204" pitchFamily="34" charset="0"/>
              <a:buChar char="•"/>
            </a:pPr>
            <a:r>
              <a:rPr lang="it-IT" dirty="0"/>
              <a:t>le nazioni sviluppate dovevano ora abbracciare </a:t>
            </a:r>
            <a:r>
              <a:rPr lang="it-IT" b="1" dirty="0"/>
              <a:t>l'Economia dell'Esperienza.</a:t>
            </a:r>
          </a:p>
          <a:p>
            <a:pPr algn="l"/>
            <a:r>
              <a:rPr lang="it-IT" dirty="0"/>
              <a:t>L'economia dell'esperienza richiede alle organizzazioni di </a:t>
            </a:r>
            <a:r>
              <a:rPr lang="it-IT" b="1" dirty="0"/>
              <a:t>progredire lungo la catena del valore, dalle "merci" in basso alle "esperienze" in alto. </a:t>
            </a:r>
          </a:p>
          <a:p>
            <a:pPr algn="l"/>
            <a:endParaRPr lang="en-IE" b="1" dirty="0"/>
          </a:p>
        </p:txBody>
      </p:sp>
      <p:sp>
        <p:nvSpPr>
          <p:cNvPr id="3" name="Text Placeholder 2">
            <a:extLst>
              <a:ext uri="{FF2B5EF4-FFF2-40B4-BE49-F238E27FC236}">
                <a16:creationId xmlns:a16="http://schemas.microsoft.com/office/drawing/2014/main" id="{DF3DCB64-90DA-1689-0243-30E0DBBE730F}"/>
              </a:ext>
            </a:extLst>
          </p:cNvPr>
          <p:cNvSpPr>
            <a:spLocks noGrp="1"/>
          </p:cNvSpPr>
          <p:nvPr>
            <p:ph type="body" sz="quarter" idx="18"/>
          </p:nvPr>
        </p:nvSpPr>
        <p:spPr/>
        <p:txBody>
          <a:bodyPr/>
          <a:lstStyle/>
          <a:p>
            <a:r>
              <a:rPr lang="en-IE" dirty="0"/>
              <a:t>Economia </a:t>
            </a:r>
            <a:r>
              <a:rPr lang="en-IE" dirty="0" err="1"/>
              <a:t>dell'esperienza</a:t>
            </a:r>
            <a:endParaRPr lang="en-IE" dirty="0"/>
          </a:p>
          <a:p>
            <a:endParaRPr lang="en-IE" dirty="0"/>
          </a:p>
        </p:txBody>
      </p:sp>
    </p:spTree>
    <p:extLst>
      <p:ext uri="{BB962C8B-B14F-4D97-AF65-F5344CB8AC3E}">
        <p14:creationId xmlns:p14="http://schemas.microsoft.com/office/powerpoint/2010/main" val="35242750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4E628F-98CA-5ED7-46AA-ED43F353FB5F}"/>
              </a:ext>
            </a:extLst>
          </p:cNvPr>
          <p:cNvSpPr>
            <a:spLocks noGrp="1"/>
          </p:cNvSpPr>
          <p:nvPr>
            <p:ph type="body" sz="quarter" idx="16"/>
          </p:nvPr>
        </p:nvSpPr>
        <p:spPr>
          <a:xfrm>
            <a:off x="447065" y="1855694"/>
            <a:ext cx="11502888" cy="4249663"/>
          </a:xfrm>
        </p:spPr>
        <p:txBody>
          <a:bodyPr/>
          <a:lstStyle/>
          <a:p>
            <a:r>
              <a:rPr lang="it-IT" dirty="0"/>
              <a:t>Come si presenta la progressione da un'economia agricola a un'economia dell'esperienza?</a:t>
            </a:r>
          </a:p>
          <a:p>
            <a:endParaRPr lang="it-IT" dirty="0"/>
          </a:p>
          <a:p>
            <a:pPr marL="342900" indent="-342900">
              <a:buFont typeface="Arial" panose="020B0604020202020204" pitchFamily="34" charset="0"/>
              <a:buChar char="•"/>
            </a:pPr>
            <a:r>
              <a:rPr lang="it-IT" b="1" dirty="0"/>
              <a:t>Un'azienda produttrice di materie prime fornisce materie prime</a:t>
            </a:r>
            <a:r>
              <a:rPr lang="it-IT" dirty="0"/>
              <a:t>, di solito trovate o coltivate sul terreno.</a:t>
            </a:r>
          </a:p>
          <a:p>
            <a:pPr marL="342900" indent="-342900">
              <a:buFont typeface="Arial" panose="020B0604020202020204" pitchFamily="34" charset="0"/>
              <a:buChar char="•"/>
            </a:pPr>
            <a:r>
              <a:rPr lang="it-IT" b="1" dirty="0"/>
              <a:t>Un'azienda produttrice di beni produce e fornisce "prodotti", </a:t>
            </a:r>
            <a:r>
              <a:rPr lang="it-IT" dirty="0"/>
              <a:t>dai beni di consumo a rapida rotazione come la marmellata ai beni di lusso come le conserve infuse di liquore.</a:t>
            </a:r>
          </a:p>
          <a:p>
            <a:pPr marL="342900" indent="-342900">
              <a:buFont typeface="Arial" panose="020B0604020202020204" pitchFamily="34" charset="0"/>
              <a:buChar char="•"/>
            </a:pPr>
            <a:r>
              <a:rPr lang="it-IT" b="1" dirty="0"/>
              <a:t>Un'azienda di servizi fornisce un servizio</a:t>
            </a:r>
            <a:r>
              <a:rPr lang="it-IT" dirty="0"/>
              <a:t>, piuttosto che un prodotto, ma spesso include alcuni elementi di prodotti.</a:t>
            </a:r>
          </a:p>
          <a:p>
            <a:pPr marL="342900" indent="-342900">
              <a:buFont typeface="Arial" panose="020B0604020202020204" pitchFamily="34" charset="0"/>
              <a:buChar char="•"/>
            </a:pPr>
            <a:r>
              <a:rPr lang="it-IT" b="1" dirty="0"/>
              <a:t>Un'azienda di esperienze fornisce un'esperienza </a:t>
            </a:r>
            <a:r>
              <a:rPr lang="it-IT" dirty="0"/>
              <a:t>- ne vedremo degli esempi a breve.</a:t>
            </a:r>
          </a:p>
          <a:p>
            <a:pPr marL="342900" indent="-342900">
              <a:buFont typeface="Arial" panose="020B0604020202020204" pitchFamily="34" charset="0"/>
              <a:buChar char="•"/>
            </a:pPr>
            <a:r>
              <a:rPr lang="it-IT" b="1" dirty="0"/>
              <a:t>Un'azienda di trasformazione apporta cambiamenti positivi </a:t>
            </a:r>
            <a:r>
              <a:rPr lang="it-IT" dirty="0"/>
              <a:t>nella vita delle persone.</a:t>
            </a:r>
          </a:p>
          <a:p>
            <a:endParaRPr lang="en-IE" dirty="0"/>
          </a:p>
        </p:txBody>
      </p:sp>
      <p:sp>
        <p:nvSpPr>
          <p:cNvPr id="3" name="Text Placeholder 2">
            <a:extLst>
              <a:ext uri="{FF2B5EF4-FFF2-40B4-BE49-F238E27FC236}">
                <a16:creationId xmlns:a16="http://schemas.microsoft.com/office/drawing/2014/main" id="{C8C33B6F-7391-EA35-5465-1DF93FBB4F27}"/>
              </a:ext>
            </a:extLst>
          </p:cNvPr>
          <p:cNvSpPr>
            <a:spLocks noGrp="1"/>
          </p:cNvSpPr>
          <p:nvPr>
            <p:ph type="body" sz="quarter" idx="18"/>
          </p:nvPr>
        </p:nvSpPr>
        <p:spPr/>
        <p:txBody>
          <a:bodyPr/>
          <a:lstStyle/>
          <a:p>
            <a:r>
              <a:rPr lang="it-IT" dirty="0"/>
              <a:t>Tipi di aziende dell'economia dell'esperienza </a:t>
            </a:r>
            <a:r>
              <a:rPr lang="en-IE" dirty="0"/>
              <a:t>…</a:t>
            </a:r>
          </a:p>
        </p:txBody>
      </p:sp>
    </p:spTree>
    <p:extLst>
      <p:ext uri="{BB962C8B-B14F-4D97-AF65-F5344CB8AC3E}">
        <p14:creationId xmlns:p14="http://schemas.microsoft.com/office/powerpoint/2010/main" val="420889544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5A151FE-679B-7112-98B9-CB36A82ED7B8}"/>
              </a:ext>
            </a:extLst>
          </p:cNvPr>
          <p:cNvSpPr>
            <a:spLocks noGrp="1"/>
          </p:cNvSpPr>
          <p:nvPr>
            <p:ph type="body" sz="quarter" idx="16"/>
          </p:nvPr>
        </p:nvSpPr>
        <p:spPr>
          <a:xfrm>
            <a:off x="0" y="1769807"/>
            <a:ext cx="7654413" cy="4778702"/>
          </a:xfrm>
        </p:spPr>
        <p:txBody>
          <a:bodyPr/>
          <a:lstStyle/>
          <a:p>
            <a:pPr algn="l"/>
            <a:r>
              <a:rPr lang="it-IT" dirty="0">
                <a:solidFill>
                  <a:srgbClr val="60220F"/>
                </a:solidFill>
              </a:rPr>
              <a:t>Pine e </a:t>
            </a:r>
            <a:r>
              <a:rPr lang="it-IT" dirty="0" err="1">
                <a:solidFill>
                  <a:srgbClr val="60220F"/>
                </a:solidFill>
              </a:rPr>
              <a:t>Gilmore</a:t>
            </a:r>
            <a:r>
              <a:rPr lang="it-IT" dirty="0">
                <a:solidFill>
                  <a:srgbClr val="60220F"/>
                </a:solidFill>
              </a:rPr>
              <a:t> identificano quattro forme di esperienza che le aziende utilizzano per aggiungere proprietà esperienziali alla loro combinazione di beni o servizi o come offerta a sé stante: </a:t>
            </a:r>
          </a:p>
          <a:p>
            <a:pPr marL="342900" indent="-342900" algn="l">
              <a:buFont typeface="Arial" panose="020B0604020202020204" pitchFamily="34" charset="0"/>
              <a:buChar char="•"/>
            </a:pPr>
            <a:r>
              <a:rPr lang="it-IT" b="1" dirty="0">
                <a:solidFill>
                  <a:srgbClr val="60220F"/>
                </a:solidFill>
              </a:rPr>
              <a:t>Intrattenimento - </a:t>
            </a:r>
            <a:r>
              <a:rPr lang="it-IT" dirty="0">
                <a:solidFill>
                  <a:srgbClr val="60220F"/>
                </a:solidFill>
              </a:rPr>
              <a:t>partecipazione passiva, ad esempio una passeggiata in una fattoria.</a:t>
            </a:r>
          </a:p>
          <a:p>
            <a:pPr marL="342900" indent="-342900" algn="l">
              <a:buFont typeface="Arial" panose="020B0604020202020204" pitchFamily="34" charset="0"/>
              <a:buChar char="•"/>
            </a:pPr>
            <a:r>
              <a:rPr lang="it-IT" b="1" dirty="0">
                <a:solidFill>
                  <a:srgbClr val="60220F"/>
                </a:solidFill>
              </a:rPr>
              <a:t>Educativo - </a:t>
            </a:r>
            <a:r>
              <a:rPr lang="it-IT" dirty="0">
                <a:solidFill>
                  <a:srgbClr val="60220F"/>
                </a:solidFill>
              </a:rPr>
              <a:t>partecipazione attiva, partecipazione a un corso o a una lezione</a:t>
            </a:r>
          </a:p>
          <a:p>
            <a:pPr marL="342900" indent="-342900" algn="l">
              <a:buFont typeface="Arial" panose="020B0604020202020204" pitchFamily="34" charset="0"/>
              <a:buChar char="•"/>
            </a:pPr>
            <a:r>
              <a:rPr lang="it-IT" b="1" dirty="0">
                <a:solidFill>
                  <a:srgbClr val="60220F"/>
                </a:solidFill>
              </a:rPr>
              <a:t>Estetico - </a:t>
            </a:r>
            <a:r>
              <a:rPr lang="it-IT" dirty="0">
                <a:solidFill>
                  <a:srgbClr val="60220F"/>
                </a:solidFill>
              </a:rPr>
              <a:t>immerso in un'attività o in un ambiente, ma con un effetto minimo o nullo su di esso, ad esempio guardando vecchie attrezzature agricole in un piccolo museo.</a:t>
            </a:r>
          </a:p>
          <a:p>
            <a:pPr marL="342900" indent="-342900" algn="l">
              <a:buFont typeface="Arial" panose="020B0604020202020204" pitchFamily="34" charset="0"/>
              <a:buChar char="•"/>
            </a:pPr>
            <a:r>
              <a:rPr lang="it-IT" b="1" dirty="0">
                <a:solidFill>
                  <a:srgbClr val="60220F"/>
                </a:solidFill>
              </a:rPr>
              <a:t>Escapista - </a:t>
            </a:r>
            <a:r>
              <a:rPr lang="it-IT" dirty="0">
                <a:solidFill>
                  <a:srgbClr val="60220F"/>
                </a:solidFill>
              </a:rPr>
              <a:t>maggiore immersione nel cliente, cura degli animali, realizzazione di un prodotto, ad esempio la produzione di formaggio.                                    </a:t>
            </a:r>
            <a:r>
              <a:rPr lang="en-US" dirty="0">
                <a:solidFill>
                  <a:srgbClr val="60220F"/>
                </a:solidFill>
                <a:hlinkClick r:id="rId2"/>
              </a:rPr>
              <a:t>Source</a:t>
            </a:r>
            <a:endParaRPr lang="en-IE" dirty="0">
              <a:solidFill>
                <a:srgbClr val="60220F"/>
              </a:solidFill>
            </a:endParaRPr>
          </a:p>
        </p:txBody>
      </p:sp>
      <p:sp>
        <p:nvSpPr>
          <p:cNvPr id="4" name="Text Placeholder 3">
            <a:extLst>
              <a:ext uri="{FF2B5EF4-FFF2-40B4-BE49-F238E27FC236}">
                <a16:creationId xmlns:a16="http://schemas.microsoft.com/office/drawing/2014/main" id="{B3F3BD00-2A20-179A-4358-53181143EF8B}"/>
              </a:ext>
            </a:extLst>
          </p:cNvPr>
          <p:cNvSpPr>
            <a:spLocks noGrp="1"/>
          </p:cNvSpPr>
          <p:nvPr>
            <p:ph type="body" sz="quarter" idx="18"/>
          </p:nvPr>
        </p:nvSpPr>
        <p:spPr>
          <a:xfrm>
            <a:off x="-818553" y="309491"/>
            <a:ext cx="6482545" cy="1210837"/>
          </a:xfrm>
        </p:spPr>
        <p:txBody>
          <a:bodyPr/>
          <a:lstStyle/>
          <a:p>
            <a:r>
              <a:rPr lang="en-IE" dirty="0"/>
              <a:t>Tipi di </a:t>
            </a:r>
            <a:r>
              <a:rPr lang="en-IE" dirty="0" err="1"/>
              <a:t>Esperienze</a:t>
            </a:r>
            <a:r>
              <a:rPr lang="en-IE" dirty="0"/>
              <a:t>…</a:t>
            </a:r>
          </a:p>
        </p:txBody>
      </p:sp>
      <p:pic>
        <p:nvPicPr>
          <p:cNvPr id="1026" name="Picture 2">
            <a:extLst>
              <a:ext uri="{FF2B5EF4-FFF2-40B4-BE49-F238E27FC236}">
                <a16:creationId xmlns:a16="http://schemas.microsoft.com/office/drawing/2014/main" id="{92EADEA1-F8AB-C476-448F-2953AEC533B4}"/>
              </a:ext>
            </a:extLst>
          </p:cNvPr>
          <p:cNvPicPr>
            <a:picLocks noGrp="1" noChangeAspect="1" noChangeArrowheads="1"/>
          </p:cNvPicPr>
          <p:nvPr>
            <p:ph type="pic" sz="quarter" idx="17"/>
          </p:nvPr>
        </p:nvPicPr>
        <p:blipFill rotWithShape="1">
          <a:blip r:embed="rId3">
            <a:extLst>
              <a:ext uri="{28A0092B-C50C-407E-A947-70E740481C1C}">
                <a14:useLocalDpi xmlns:a14="http://schemas.microsoft.com/office/drawing/2010/main"/>
              </a:ext>
            </a:extLst>
          </a:blip>
          <a:srcRect l="-23959" t="-42023" r="-33363" b="-7559"/>
          <a:stretch/>
        </p:blipFill>
        <p:spPr bwMode="auto">
          <a:xfrm>
            <a:off x="6410241" y="191728"/>
            <a:ext cx="7038990" cy="6474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857720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B3EF4DE-43AA-EFB6-67A6-E2D5E44809CB}"/>
              </a:ext>
            </a:extLst>
          </p:cNvPr>
          <p:cNvSpPr>
            <a:spLocks noGrp="1"/>
          </p:cNvSpPr>
          <p:nvPr>
            <p:ph type="body" sz="quarter" idx="16"/>
          </p:nvPr>
        </p:nvSpPr>
        <p:spPr>
          <a:xfrm>
            <a:off x="266311" y="1769630"/>
            <a:ext cx="7100279" cy="4038015"/>
          </a:xfrm>
        </p:spPr>
        <p:txBody>
          <a:bodyPr/>
          <a:lstStyle/>
          <a:p>
            <a:pPr algn="l"/>
            <a:r>
              <a:rPr lang="it-IT" dirty="0"/>
              <a:t>Le esperienze possono rappresentare un'offerta economica distinta, cioè un nuovo flusso di reddito per la vostra azienda agricola.  I consumatori sono alla ricerca di esperienze significative e sempre più piccoli agricoltori rispondono progettando e promuovendo esplicitamente nuove esperienze. Il prossimo campo di battaglia competitivo è la </a:t>
            </a:r>
            <a:r>
              <a:rPr lang="it-IT" b="1" dirty="0"/>
              <a:t>messa in scena di esperienze </a:t>
            </a:r>
            <a:r>
              <a:rPr lang="it-IT" dirty="0"/>
              <a:t>e la vostra piccola azienda agricola può avere un grande potenziale come "teatro"!</a:t>
            </a:r>
          </a:p>
          <a:p>
            <a:r>
              <a:rPr lang="it-IT" i="1" dirty="0"/>
              <a:t>"Un'esperienza si verifica quando un'azienda utilizza intenzionalmente i servizi come palcoscenico e i beni come oggetti di scena per coinvolgere i singoli clienti in modo da creare un evento memorabile. Le merci sono sostituibili, i beni tangibili, i servizi intangibili e le esperienze memorabili".</a:t>
            </a:r>
            <a:r>
              <a:rPr lang="en-US" sz="1400" dirty="0">
                <a:hlinkClick r:id="rId2"/>
              </a:rPr>
              <a:t>Source</a:t>
            </a:r>
            <a:r>
              <a:rPr lang="en-US" dirty="0">
                <a:hlinkClick r:id="rId2"/>
              </a:rPr>
              <a:t> </a:t>
            </a:r>
            <a:endParaRPr lang="en-IE" dirty="0"/>
          </a:p>
        </p:txBody>
      </p:sp>
      <p:sp>
        <p:nvSpPr>
          <p:cNvPr id="3" name="Text Placeholder 2">
            <a:extLst>
              <a:ext uri="{FF2B5EF4-FFF2-40B4-BE49-F238E27FC236}">
                <a16:creationId xmlns:a16="http://schemas.microsoft.com/office/drawing/2014/main" id="{061D307D-DC4E-52AD-4A0F-952733FADAB5}"/>
              </a:ext>
            </a:extLst>
          </p:cNvPr>
          <p:cNvSpPr>
            <a:spLocks noGrp="1"/>
          </p:cNvSpPr>
          <p:nvPr>
            <p:ph type="body" sz="quarter" idx="18"/>
          </p:nvPr>
        </p:nvSpPr>
        <p:spPr/>
        <p:txBody>
          <a:bodyPr/>
          <a:lstStyle/>
          <a:p>
            <a:r>
              <a:rPr lang="en-IE" dirty="0"/>
              <a:t>Tipi di </a:t>
            </a:r>
            <a:r>
              <a:rPr lang="en-IE" dirty="0" err="1"/>
              <a:t>Esperienze</a:t>
            </a:r>
            <a:r>
              <a:rPr lang="en-IE" dirty="0"/>
              <a:t>…</a:t>
            </a:r>
          </a:p>
        </p:txBody>
      </p:sp>
      <p:pic>
        <p:nvPicPr>
          <p:cNvPr id="5" name="Picture 4" descr="A picture containing tree, outdoor, grass, house&#10;&#10;Description automatically generated">
            <a:extLst>
              <a:ext uri="{FF2B5EF4-FFF2-40B4-BE49-F238E27FC236}">
                <a16:creationId xmlns:a16="http://schemas.microsoft.com/office/drawing/2014/main" id="{7CEDE488-48A4-9107-6054-12AEEC7B5A59}"/>
              </a:ext>
            </a:extLst>
          </p:cNvPr>
          <p:cNvPicPr>
            <a:picLocks noChangeAspect="1"/>
          </p:cNvPicPr>
          <p:nvPr/>
        </p:nvPicPr>
        <p:blipFill>
          <a:blip r:embed="rId3" cstate="screen">
            <a:extLst>
              <a:ext uri="{28A0092B-C50C-407E-A947-70E740481C1C}">
                <a14:useLocalDpi xmlns:a14="http://schemas.microsoft.com/office/drawing/2010/main"/>
              </a:ext>
              <a:ext uri="{837473B0-CC2E-450A-ABE3-18F120FF3D39}">
                <a1611:picAttrSrcUrl xmlns:a1611="http://schemas.microsoft.com/office/drawing/2016/11/main" r:id="rId4"/>
              </a:ext>
            </a:extLst>
          </a:blip>
          <a:stretch>
            <a:fillRect/>
          </a:stretch>
        </p:blipFill>
        <p:spPr>
          <a:xfrm>
            <a:off x="7547344" y="2959572"/>
            <a:ext cx="4644656" cy="2438444"/>
          </a:xfrm>
          <a:prstGeom prst="rect">
            <a:avLst/>
          </a:prstGeom>
        </p:spPr>
      </p:pic>
    </p:spTree>
    <p:extLst>
      <p:ext uri="{BB962C8B-B14F-4D97-AF65-F5344CB8AC3E}">
        <p14:creationId xmlns:p14="http://schemas.microsoft.com/office/powerpoint/2010/main" val="78271031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A7AFBDB-6F93-9C48-02A6-BCDA11E9993B}"/>
              </a:ext>
            </a:extLst>
          </p:cNvPr>
          <p:cNvSpPr>
            <a:spLocks noGrp="1"/>
          </p:cNvSpPr>
          <p:nvPr>
            <p:ph type="body" sz="quarter" idx="18"/>
          </p:nvPr>
        </p:nvSpPr>
        <p:spPr>
          <a:xfrm>
            <a:off x="281124" y="399870"/>
            <a:ext cx="5814876" cy="3843867"/>
          </a:xfrm>
        </p:spPr>
        <p:txBody>
          <a:bodyPr>
            <a:normAutofit lnSpcReduction="10000"/>
          </a:bodyPr>
          <a:lstStyle/>
          <a:p>
            <a:r>
              <a:rPr lang="it-IT" dirty="0"/>
              <a:t>Che tipo di esperienza può offrire la vostra piccola azienda agricola</a:t>
            </a:r>
            <a:r>
              <a:rPr lang="en-IE" dirty="0"/>
              <a:t>??</a:t>
            </a:r>
          </a:p>
          <a:p>
            <a:pPr marL="342900" indent="-342900" algn="l">
              <a:buFont typeface="Arial" panose="020B0604020202020204" pitchFamily="34" charset="0"/>
              <a:buChar char="•"/>
            </a:pPr>
            <a:r>
              <a:rPr lang="it-IT" dirty="0">
                <a:solidFill>
                  <a:srgbClr val="60220F"/>
                </a:solidFill>
              </a:rPr>
              <a:t>Intrattenimento - </a:t>
            </a:r>
            <a:r>
              <a:rPr lang="it-IT" b="0" dirty="0">
                <a:solidFill>
                  <a:srgbClr val="60220F"/>
                </a:solidFill>
              </a:rPr>
              <a:t>Incontrare gli animali in modo passivo</a:t>
            </a:r>
          </a:p>
          <a:p>
            <a:pPr marL="342900" indent="-342900" algn="l">
              <a:buFont typeface="Arial" panose="020B0604020202020204" pitchFamily="34" charset="0"/>
              <a:buChar char="•"/>
            </a:pPr>
            <a:r>
              <a:rPr lang="it-IT" dirty="0">
                <a:solidFill>
                  <a:srgbClr val="60220F"/>
                </a:solidFill>
              </a:rPr>
              <a:t>Educativo - </a:t>
            </a:r>
            <a:r>
              <a:rPr lang="it-IT" b="0" dirty="0">
                <a:solidFill>
                  <a:srgbClr val="60220F"/>
                </a:solidFill>
              </a:rPr>
              <a:t>Imparare a conoscere l'orticoltura e l'allevamento</a:t>
            </a:r>
          </a:p>
          <a:p>
            <a:pPr marL="342900" indent="-342900" algn="l">
              <a:buFont typeface="Arial" panose="020B0604020202020204" pitchFamily="34" charset="0"/>
              <a:buChar char="•"/>
            </a:pPr>
            <a:r>
              <a:rPr lang="it-IT" dirty="0">
                <a:solidFill>
                  <a:srgbClr val="60220F"/>
                </a:solidFill>
              </a:rPr>
              <a:t>Estetico - </a:t>
            </a:r>
            <a:r>
              <a:rPr lang="it-IT" b="0" dirty="0">
                <a:solidFill>
                  <a:srgbClr val="60220F"/>
                </a:solidFill>
              </a:rPr>
              <a:t>Visite semplici alla piccola azienda agricola, caffè della fattoria</a:t>
            </a:r>
          </a:p>
          <a:p>
            <a:pPr marL="342900" indent="-342900" algn="l">
              <a:buFont typeface="Arial" panose="020B0604020202020204" pitchFamily="34" charset="0"/>
              <a:buChar char="•"/>
            </a:pPr>
            <a:r>
              <a:rPr lang="it-IT" dirty="0">
                <a:solidFill>
                  <a:srgbClr val="60220F"/>
                </a:solidFill>
              </a:rPr>
              <a:t>Evasione - </a:t>
            </a:r>
            <a:r>
              <a:rPr lang="it-IT" b="0" dirty="0">
                <a:solidFill>
                  <a:srgbClr val="60220F"/>
                </a:solidFill>
              </a:rPr>
              <a:t>Essere un piccolo agricoltore per un giorno</a:t>
            </a:r>
          </a:p>
          <a:p>
            <a:endParaRPr lang="en-IE" dirty="0"/>
          </a:p>
        </p:txBody>
      </p:sp>
      <p:pic>
        <p:nvPicPr>
          <p:cNvPr id="9" name="Picture 8">
            <a:hlinkClick r:id="rId2"/>
            <a:extLst>
              <a:ext uri="{FF2B5EF4-FFF2-40B4-BE49-F238E27FC236}">
                <a16:creationId xmlns:a16="http://schemas.microsoft.com/office/drawing/2014/main" id="{2C7D5A40-E179-E711-7158-F392267243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881412" y="756565"/>
            <a:ext cx="5116298" cy="3130475"/>
          </a:xfrm>
          <a:prstGeom prst="rect">
            <a:avLst/>
          </a:prstGeom>
        </p:spPr>
      </p:pic>
      <p:sp>
        <p:nvSpPr>
          <p:cNvPr id="10" name="TextBox 9">
            <a:extLst>
              <a:ext uri="{FF2B5EF4-FFF2-40B4-BE49-F238E27FC236}">
                <a16:creationId xmlns:a16="http://schemas.microsoft.com/office/drawing/2014/main" id="{D31AB0A4-1B9A-7975-F45A-B602604ADE0F}"/>
              </a:ext>
            </a:extLst>
          </p:cNvPr>
          <p:cNvSpPr txBox="1"/>
          <p:nvPr/>
        </p:nvSpPr>
        <p:spPr>
          <a:xfrm>
            <a:off x="6881412" y="4065891"/>
            <a:ext cx="5116298" cy="2800767"/>
          </a:xfrm>
          <a:prstGeom prst="rect">
            <a:avLst/>
          </a:prstGeom>
          <a:noFill/>
        </p:spPr>
        <p:txBody>
          <a:bodyPr wrap="square" rtlCol="0">
            <a:spAutoFit/>
          </a:bodyPr>
          <a:lstStyle/>
          <a:p>
            <a:r>
              <a:rPr lang="it-IT" sz="2200" dirty="0">
                <a:solidFill>
                  <a:srgbClr val="60220F"/>
                </a:solidFill>
              </a:rPr>
              <a:t>Sebbene questa esperienza di fattoria nel Regno Unito sia basata su una grande fattoria, è un ottimo esempio di come si possano sviluppare pacchetti ed esperienze utilizzando la fattoria come palcoscenico e i dintorni come scena, e gli animali e le colture come oggetti di scena. </a:t>
            </a:r>
            <a:r>
              <a:rPr lang="en-IE" sz="2200" dirty="0">
                <a:hlinkClick r:id="rId4"/>
              </a:rPr>
              <a:t>Farm Experiences - Farm Adventure</a:t>
            </a:r>
            <a:endParaRPr lang="en-IE" sz="2200" dirty="0"/>
          </a:p>
        </p:txBody>
      </p:sp>
    </p:spTree>
    <p:extLst>
      <p:ext uri="{BB962C8B-B14F-4D97-AF65-F5344CB8AC3E}">
        <p14:creationId xmlns:p14="http://schemas.microsoft.com/office/powerpoint/2010/main" val="36359600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BC14E8C-3297-27DD-8255-E3FB8C9F559E}"/>
              </a:ext>
            </a:extLst>
          </p:cNvPr>
          <p:cNvSpPr>
            <a:spLocks noGrp="1"/>
          </p:cNvSpPr>
          <p:nvPr>
            <p:ph type="pic" sz="quarter" idx="15"/>
          </p:nvPr>
        </p:nvSpPr>
        <p:spPr/>
      </p:sp>
      <p:sp>
        <p:nvSpPr>
          <p:cNvPr id="3" name="Text Placeholder 2">
            <a:extLst>
              <a:ext uri="{FF2B5EF4-FFF2-40B4-BE49-F238E27FC236}">
                <a16:creationId xmlns:a16="http://schemas.microsoft.com/office/drawing/2014/main" id="{E5819731-671A-124B-88AC-54087F9E4685}"/>
              </a:ext>
            </a:extLst>
          </p:cNvPr>
          <p:cNvSpPr>
            <a:spLocks noGrp="1"/>
          </p:cNvSpPr>
          <p:nvPr>
            <p:ph type="body" sz="quarter" idx="13"/>
          </p:nvPr>
        </p:nvSpPr>
        <p:spPr>
          <a:xfrm>
            <a:off x="-6726" y="395198"/>
            <a:ext cx="11329965" cy="1773509"/>
          </a:xfrm>
        </p:spPr>
        <p:txBody>
          <a:bodyPr anchor="ctr">
            <a:normAutofit lnSpcReduction="10000"/>
          </a:bodyPr>
          <a:lstStyle/>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rPr>
              <a:t>GUARDA</a:t>
            </a:r>
          </a:p>
          <a:p>
            <a:pPr marL="0" marR="0" lvl="0" indent="0" algn="l" defTabSz="914400" rtl="0" eaLnBrk="1" fontAlgn="auto" latinLnBrk="0" hangingPunct="1">
              <a:lnSpc>
                <a:spcPct val="90000"/>
              </a:lnSpc>
              <a:spcBef>
                <a:spcPts val="1000"/>
              </a:spcBef>
              <a:spcAft>
                <a:spcPts val="0"/>
              </a:spcAft>
              <a:buClrTx/>
              <a:buSzTx/>
              <a:buFont typeface="Arial"/>
              <a:buNone/>
              <a:tabLst/>
              <a:defRPr/>
            </a:pPr>
            <a:r>
              <a:rPr lang="en-IE" b="1" dirty="0" err="1">
                <a:solidFill>
                  <a:srgbClr val="404F2F"/>
                </a:solidFill>
                <a:latin typeface="Calibri" panose="020F0502020204030204"/>
              </a:rPr>
              <a:t>Lasciati</a:t>
            </a:r>
            <a:r>
              <a:rPr lang="en-IE" b="1" dirty="0">
                <a:solidFill>
                  <a:srgbClr val="404F2F"/>
                </a:solidFill>
                <a:latin typeface="Calibri" panose="020F0502020204030204"/>
              </a:rPr>
              <a:t> </a:t>
            </a:r>
            <a:r>
              <a:rPr lang="en-IE" b="1" dirty="0" err="1">
                <a:solidFill>
                  <a:srgbClr val="404F2F"/>
                </a:solidFill>
                <a:latin typeface="Calibri" panose="020F0502020204030204"/>
              </a:rPr>
              <a:t>ispirare</a:t>
            </a:r>
            <a:r>
              <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rPr>
              <a:t>, un </a:t>
            </a:r>
            <a:r>
              <a:rPr kumimoji="0" lang="en-IE" sz="3600" b="1" i="0" u="none" strike="noStrike" kern="1200" cap="none" spc="0" normalizeH="0" baseline="0" noProof="0" dirty="0" err="1">
                <a:ln>
                  <a:noFill/>
                </a:ln>
                <a:solidFill>
                  <a:srgbClr val="404F2F"/>
                </a:solidFill>
                <a:effectLst/>
                <a:uLnTx/>
                <a:uFillTx/>
                <a:latin typeface="Calibri" panose="020F0502020204030204"/>
                <a:ea typeface="+mn-ea"/>
                <a:cs typeface="+mn-cs"/>
              </a:rPr>
              <a:t>esempio</a:t>
            </a:r>
            <a:r>
              <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rPr>
              <a:t> </a:t>
            </a:r>
            <a:r>
              <a:rPr kumimoji="0" lang="en-IE" sz="3600" b="1" i="0" u="none" strike="noStrike" kern="1200" cap="none" spc="0" normalizeH="0" baseline="0" noProof="0" dirty="0" err="1">
                <a:ln>
                  <a:noFill/>
                </a:ln>
                <a:solidFill>
                  <a:srgbClr val="404F2F"/>
                </a:solidFill>
                <a:effectLst/>
                <a:uLnTx/>
                <a:uFillTx/>
                <a:latin typeface="Calibri" panose="020F0502020204030204"/>
                <a:ea typeface="+mn-ea"/>
                <a:cs typeface="+mn-cs"/>
              </a:rPr>
              <a:t>irlandese</a:t>
            </a:r>
            <a:endParaRPr kumimoji="0" lang="en-IE" sz="3600" b="1" i="0" u="none" strike="noStrike" kern="1200" cap="none" spc="0" normalizeH="0" baseline="0" noProof="0" dirty="0">
              <a:ln>
                <a:noFill/>
              </a:ln>
              <a:solidFill>
                <a:srgbClr val="404F2F"/>
              </a:solidFill>
              <a:effectLst/>
              <a:uLnTx/>
              <a:uFillTx/>
              <a:latin typeface="Calibri" panose="020F0502020204030204"/>
              <a:ea typeface="+mn-ea"/>
              <a:cs typeface="+mn-cs"/>
            </a:endParaRPr>
          </a:p>
          <a:p>
            <a:pPr algn="l"/>
            <a:endParaRPr lang="en-IE" dirty="0"/>
          </a:p>
        </p:txBody>
      </p:sp>
      <p:sp>
        <p:nvSpPr>
          <p:cNvPr id="4" name="Text Placeholder 1">
            <a:extLst>
              <a:ext uri="{FF2B5EF4-FFF2-40B4-BE49-F238E27FC236}">
                <a16:creationId xmlns:a16="http://schemas.microsoft.com/office/drawing/2014/main" id="{7DD9656C-B2EF-8AEB-92B1-8F10C5584AA4}"/>
              </a:ext>
            </a:extLst>
          </p:cNvPr>
          <p:cNvSpPr txBox="1">
            <a:spLocks/>
          </p:cNvSpPr>
          <p:nvPr/>
        </p:nvSpPr>
        <p:spPr>
          <a:xfrm>
            <a:off x="124334" y="2169139"/>
            <a:ext cx="5264129" cy="4038015"/>
          </a:xfrm>
          <a:prstGeom prst="rect">
            <a:avLst/>
          </a:prstGeom>
        </p:spPr>
        <p:txBody>
          <a:bodyPr/>
          <a:lst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0" indent="0">
              <a:buNone/>
            </a:pPr>
            <a:r>
              <a:rPr lang="en-IE" sz="2400" dirty="0">
                <a:hlinkClick r:id="rId3"/>
              </a:rPr>
              <a:t>The Burren Farm Experience </a:t>
            </a:r>
            <a:r>
              <a:rPr lang="it-IT" sz="2400" dirty="0">
                <a:solidFill>
                  <a:srgbClr val="60220F"/>
                </a:solidFill>
              </a:rPr>
              <a:t>è una piccola azienda agricola a conduzione familiare situata nell'Irlanda occidentale.</a:t>
            </a:r>
          </a:p>
          <a:p>
            <a:r>
              <a:rPr lang="it-IT" sz="2400" dirty="0">
                <a:solidFill>
                  <a:srgbClr val="60220F"/>
                </a:solidFill>
              </a:rPr>
              <a:t>Hanno aperto la loro fattoria ai visitatori e offrono una serie di opzioni di esperienza come:</a:t>
            </a:r>
          </a:p>
          <a:p>
            <a:r>
              <a:rPr lang="it-IT" sz="2400" dirty="0">
                <a:solidFill>
                  <a:srgbClr val="60220F"/>
                </a:solidFill>
              </a:rPr>
              <a:t>Passeggiate guidate</a:t>
            </a:r>
          </a:p>
          <a:p>
            <a:r>
              <a:rPr lang="it-IT" sz="2400" dirty="0">
                <a:solidFill>
                  <a:srgbClr val="60220F"/>
                </a:solidFill>
              </a:rPr>
              <a:t>Picnic rustici e percorsi gastronomici</a:t>
            </a:r>
          </a:p>
          <a:p>
            <a:r>
              <a:rPr lang="it-IT" sz="2400" dirty="0">
                <a:solidFill>
                  <a:srgbClr val="60220F"/>
                </a:solidFill>
              </a:rPr>
              <a:t>Benessere e ringiovanimento</a:t>
            </a:r>
          </a:p>
          <a:p>
            <a:endParaRPr lang="en-IE" sz="2400" dirty="0">
              <a:solidFill>
                <a:srgbClr val="60220F"/>
              </a:solidFill>
            </a:endParaRPr>
          </a:p>
        </p:txBody>
      </p:sp>
      <p:pic>
        <p:nvPicPr>
          <p:cNvPr id="5" name="Online Media 4" title="Burren Farm Experience">
            <a:hlinkClick r:id="" action="ppaction://media"/>
            <a:extLst>
              <a:ext uri="{FF2B5EF4-FFF2-40B4-BE49-F238E27FC236}">
                <a16:creationId xmlns:a16="http://schemas.microsoft.com/office/drawing/2014/main" id="{88E9AA9A-D0C6-C933-879B-4518DD6FC373}"/>
              </a:ext>
            </a:extLst>
          </p:cNvPr>
          <p:cNvPicPr>
            <a:picLocks noRot="1" noChangeAspect="1"/>
          </p:cNvPicPr>
          <p:nvPr>
            <a:videoFile r:link="rId1"/>
          </p:nvPr>
        </p:nvPicPr>
        <p:blipFill>
          <a:blip r:embed="rId4"/>
          <a:stretch>
            <a:fillRect/>
          </a:stretch>
        </p:blipFill>
        <p:spPr>
          <a:xfrm>
            <a:off x="5388463" y="1864659"/>
            <a:ext cx="5797176" cy="3711388"/>
          </a:xfrm>
          <a:prstGeom prst="rect">
            <a:avLst/>
          </a:prstGeom>
        </p:spPr>
      </p:pic>
      <p:sp>
        <p:nvSpPr>
          <p:cNvPr id="7" name="TextBox 6">
            <a:extLst>
              <a:ext uri="{FF2B5EF4-FFF2-40B4-BE49-F238E27FC236}">
                <a16:creationId xmlns:a16="http://schemas.microsoft.com/office/drawing/2014/main" id="{20E19EFA-17A6-1779-9DCC-3E5796B973A8}"/>
              </a:ext>
            </a:extLst>
          </p:cNvPr>
          <p:cNvSpPr txBox="1"/>
          <p:nvPr/>
        </p:nvSpPr>
        <p:spPr>
          <a:xfrm>
            <a:off x="8668870" y="6022283"/>
            <a:ext cx="6096000" cy="369332"/>
          </a:xfrm>
          <a:prstGeom prst="rect">
            <a:avLst/>
          </a:prstGeom>
          <a:noFill/>
        </p:spPr>
        <p:txBody>
          <a:bodyPr wrap="square">
            <a:spAutoFit/>
          </a:bodyPr>
          <a:lstStyle/>
          <a:p>
            <a:r>
              <a:rPr lang="en-IE" dirty="0">
                <a:hlinkClick r:id="rId5"/>
              </a:rPr>
              <a:t>Burren Farm Experience - YouTube</a:t>
            </a:r>
            <a:endParaRPr lang="en-IE" dirty="0"/>
          </a:p>
        </p:txBody>
      </p:sp>
      <p:pic>
        <p:nvPicPr>
          <p:cNvPr id="3074" name="Picture 2" descr="Burren Farm Experience">
            <a:extLst>
              <a:ext uri="{FF2B5EF4-FFF2-40B4-BE49-F238E27FC236}">
                <a16:creationId xmlns:a16="http://schemas.microsoft.com/office/drawing/2014/main" id="{FF25AC17-5A59-9AA0-F552-E672398D87BF}"/>
              </a:ext>
            </a:extLst>
          </p:cNvPr>
          <p:cNvPicPr>
            <a:picLocks noChangeAspect="1"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7030733" y="111488"/>
            <a:ext cx="2381250" cy="13239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98013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BA154CB-6C47-81F8-0C6E-5CFF87FE6ECD}"/>
              </a:ext>
            </a:extLst>
          </p:cNvPr>
          <p:cNvSpPr>
            <a:spLocks noGrp="1"/>
          </p:cNvSpPr>
          <p:nvPr>
            <p:ph type="body" sz="quarter" idx="16"/>
          </p:nvPr>
        </p:nvSpPr>
        <p:spPr>
          <a:xfrm>
            <a:off x="-137238" y="2227895"/>
            <a:ext cx="4556697" cy="2087106"/>
          </a:xfrm>
        </p:spPr>
        <p:txBody>
          <a:bodyPr/>
          <a:lstStyle/>
          <a:p>
            <a:r>
              <a:rPr lang="it-IT" dirty="0"/>
              <a:t>Quindi, come si fa a convertire la propria offerta da una merce alla creazione di un'esperienza? </a:t>
            </a:r>
          </a:p>
          <a:p>
            <a:r>
              <a:rPr lang="en-US" b="1" dirty="0" err="1"/>
              <a:t>Segui</a:t>
            </a:r>
            <a:r>
              <a:rPr lang="en-US" b="1" dirty="0"/>
              <a:t> </a:t>
            </a:r>
            <a:r>
              <a:rPr lang="en-US" b="1" dirty="0" err="1"/>
              <a:t>questi</a:t>
            </a:r>
            <a:r>
              <a:rPr lang="en-US" b="1" dirty="0"/>
              <a:t> step:</a:t>
            </a:r>
            <a:endParaRPr lang="en-IE" b="1" dirty="0"/>
          </a:p>
        </p:txBody>
      </p:sp>
      <p:sp>
        <p:nvSpPr>
          <p:cNvPr id="3" name="Text Placeholder 2">
            <a:extLst>
              <a:ext uri="{FF2B5EF4-FFF2-40B4-BE49-F238E27FC236}">
                <a16:creationId xmlns:a16="http://schemas.microsoft.com/office/drawing/2014/main" id="{73AD33D6-F20E-3BEE-C57F-5EF045908F2B}"/>
              </a:ext>
            </a:extLst>
          </p:cNvPr>
          <p:cNvSpPr>
            <a:spLocks noGrp="1"/>
          </p:cNvSpPr>
          <p:nvPr>
            <p:ph type="body" sz="quarter" idx="18"/>
          </p:nvPr>
        </p:nvSpPr>
        <p:spPr>
          <a:xfrm>
            <a:off x="547015" y="-47971"/>
            <a:ext cx="10923483" cy="1210837"/>
          </a:xfrm>
        </p:spPr>
        <p:txBody>
          <a:bodyPr/>
          <a:lstStyle/>
          <a:p>
            <a:r>
              <a:rPr lang="it-IT" dirty="0"/>
              <a:t>Come creare un'esperienza nella vostra piccola azienda agricola</a:t>
            </a:r>
          </a:p>
          <a:p>
            <a:endParaRPr lang="en-IE" dirty="0"/>
          </a:p>
        </p:txBody>
      </p:sp>
      <p:pic>
        <p:nvPicPr>
          <p:cNvPr id="5" name="Picture 4">
            <a:extLst>
              <a:ext uri="{FF2B5EF4-FFF2-40B4-BE49-F238E27FC236}">
                <a16:creationId xmlns:a16="http://schemas.microsoft.com/office/drawing/2014/main" id="{2B7A3CD6-9203-44C2-8422-07E52F7B845F}"/>
              </a:ext>
            </a:extLst>
          </p:cNvPr>
          <p:cNvPicPr>
            <a:picLocks noChangeAspect="1"/>
          </p:cNvPicPr>
          <p:nvPr/>
        </p:nvPicPr>
        <p:blipFill>
          <a:blip r:embed="rId2"/>
          <a:stretch>
            <a:fillRect/>
          </a:stretch>
        </p:blipFill>
        <p:spPr>
          <a:xfrm>
            <a:off x="7393918" y="2102775"/>
            <a:ext cx="2222500" cy="2286000"/>
          </a:xfrm>
          <a:prstGeom prst="rect">
            <a:avLst/>
          </a:prstGeom>
        </p:spPr>
      </p:pic>
      <p:pic>
        <p:nvPicPr>
          <p:cNvPr id="6" name="Picture 5">
            <a:extLst>
              <a:ext uri="{FF2B5EF4-FFF2-40B4-BE49-F238E27FC236}">
                <a16:creationId xmlns:a16="http://schemas.microsoft.com/office/drawing/2014/main" id="{6F8341C8-38E2-83D0-F3C2-52C9464F8C2A}"/>
              </a:ext>
            </a:extLst>
          </p:cNvPr>
          <p:cNvPicPr>
            <a:picLocks noChangeAspect="1"/>
          </p:cNvPicPr>
          <p:nvPr/>
        </p:nvPicPr>
        <p:blipFill>
          <a:blip r:embed="rId2"/>
          <a:stretch>
            <a:fillRect/>
          </a:stretch>
        </p:blipFill>
        <p:spPr>
          <a:xfrm>
            <a:off x="204922" y="4400696"/>
            <a:ext cx="2222500" cy="2286000"/>
          </a:xfrm>
          <a:prstGeom prst="rect">
            <a:avLst/>
          </a:prstGeom>
        </p:spPr>
      </p:pic>
      <p:pic>
        <p:nvPicPr>
          <p:cNvPr id="7" name="Picture 6">
            <a:extLst>
              <a:ext uri="{FF2B5EF4-FFF2-40B4-BE49-F238E27FC236}">
                <a16:creationId xmlns:a16="http://schemas.microsoft.com/office/drawing/2014/main" id="{A737EB63-F3C4-3D2B-D932-DF7A7CE4968E}"/>
              </a:ext>
            </a:extLst>
          </p:cNvPr>
          <p:cNvPicPr>
            <a:picLocks noChangeAspect="1"/>
          </p:cNvPicPr>
          <p:nvPr/>
        </p:nvPicPr>
        <p:blipFill>
          <a:blip r:embed="rId2"/>
          <a:stretch>
            <a:fillRect/>
          </a:stretch>
        </p:blipFill>
        <p:spPr>
          <a:xfrm>
            <a:off x="2845579" y="4031364"/>
            <a:ext cx="2222500" cy="2286000"/>
          </a:xfrm>
          <a:prstGeom prst="rect">
            <a:avLst/>
          </a:prstGeom>
        </p:spPr>
      </p:pic>
      <p:pic>
        <p:nvPicPr>
          <p:cNvPr id="8" name="Picture 7">
            <a:extLst>
              <a:ext uri="{FF2B5EF4-FFF2-40B4-BE49-F238E27FC236}">
                <a16:creationId xmlns:a16="http://schemas.microsoft.com/office/drawing/2014/main" id="{7889108D-1114-3A59-0D4E-7CD8574F7C23}"/>
              </a:ext>
            </a:extLst>
          </p:cNvPr>
          <p:cNvPicPr>
            <a:picLocks noChangeAspect="1"/>
          </p:cNvPicPr>
          <p:nvPr/>
        </p:nvPicPr>
        <p:blipFill>
          <a:blip r:embed="rId2"/>
          <a:stretch>
            <a:fillRect/>
          </a:stretch>
        </p:blipFill>
        <p:spPr>
          <a:xfrm>
            <a:off x="6122481" y="4150768"/>
            <a:ext cx="2222500" cy="2286000"/>
          </a:xfrm>
          <a:prstGeom prst="rect">
            <a:avLst/>
          </a:prstGeom>
        </p:spPr>
      </p:pic>
      <p:pic>
        <p:nvPicPr>
          <p:cNvPr id="9" name="Picture 8">
            <a:extLst>
              <a:ext uri="{FF2B5EF4-FFF2-40B4-BE49-F238E27FC236}">
                <a16:creationId xmlns:a16="http://schemas.microsoft.com/office/drawing/2014/main" id="{70B0A649-E53C-F491-994E-E7928109CB29}"/>
              </a:ext>
            </a:extLst>
          </p:cNvPr>
          <p:cNvPicPr>
            <a:picLocks noChangeAspect="1"/>
          </p:cNvPicPr>
          <p:nvPr/>
        </p:nvPicPr>
        <p:blipFill>
          <a:blip r:embed="rId2"/>
          <a:stretch>
            <a:fillRect/>
          </a:stretch>
        </p:blipFill>
        <p:spPr>
          <a:xfrm>
            <a:off x="8646525" y="4229254"/>
            <a:ext cx="2222500" cy="2286000"/>
          </a:xfrm>
          <a:prstGeom prst="rect">
            <a:avLst/>
          </a:prstGeom>
        </p:spPr>
      </p:pic>
      <p:pic>
        <p:nvPicPr>
          <p:cNvPr id="10" name="Picture 9">
            <a:extLst>
              <a:ext uri="{FF2B5EF4-FFF2-40B4-BE49-F238E27FC236}">
                <a16:creationId xmlns:a16="http://schemas.microsoft.com/office/drawing/2014/main" id="{5303A673-6394-A681-4EB7-F14B8F8D1137}"/>
              </a:ext>
            </a:extLst>
          </p:cNvPr>
          <p:cNvPicPr>
            <a:picLocks noChangeAspect="1"/>
          </p:cNvPicPr>
          <p:nvPr/>
        </p:nvPicPr>
        <p:blipFill>
          <a:blip r:embed="rId2"/>
          <a:stretch>
            <a:fillRect/>
          </a:stretch>
        </p:blipFill>
        <p:spPr>
          <a:xfrm>
            <a:off x="9845578" y="2128448"/>
            <a:ext cx="2222500" cy="2286000"/>
          </a:xfrm>
          <a:prstGeom prst="rect">
            <a:avLst/>
          </a:prstGeom>
        </p:spPr>
      </p:pic>
      <p:pic>
        <p:nvPicPr>
          <p:cNvPr id="11" name="Picture 10">
            <a:extLst>
              <a:ext uri="{FF2B5EF4-FFF2-40B4-BE49-F238E27FC236}">
                <a16:creationId xmlns:a16="http://schemas.microsoft.com/office/drawing/2014/main" id="{F07F7E8A-4B5E-4D51-2CA1-0E522BA84AC1}"/>
              </a:ext>
            </a:extLst>
          </p:cNvPr>
          <p:cNvPicPr>
            <a:picLocks noChangeAspect="1"/>
          </p:cNvPicPr>
          <p:nvPr/>
        </p:nvPicPr>
        <p:blipFill>
          <a:blip r:embed="rId2"/>
          <a:stretch>
            <a:fillRect/>
          </a:stretch>
        </p:blipFill>
        <p:spPr>
          <a:xfrm>
            <a:off x="4646089" y="2222719"/>
            <a:ext cx="2222500" cy="2286000"/>
          </a:xfrm>
          <a:prstGeom prst="rect">
            <a:avLst/>
          </a:prstGeom>
        </p:spPr>
      </p:pic>
      <p:sp>
        <p:nvSpPr>
          <p:cNvPr id="13" name="TextBox 12">
            <a:extLst>
              <a:ext uri="{FF2B5EF4-FFF2-40B4-BE49-F238E27FC236}">
                <a16:creationId xmlns:a16="http://schemas.microsoft.com/office/drawing/2014/main" id="{E9F9ABD5-B720-B628-E360-ADE422304726}"/>
              </a:ext>
            </a:extLst>
          </p:cNvPr>
          <p:cNvSpPr txBox="1"/>
          <p:nvPr/>
        </p:nvSpPr>
        <p:spPr>
          <a:xfrm>
            <a:off x="4858835" y="3152846"/>
            <a:ext cx="1780594" cy="369332"/>
          </a:xfrm>
          <a:prstGeom prst="rect">
            <a:avLst/>
          </a:prstGeom>
          <a:noFill/>
        </p:spPr>
        <p:txBody>
          <a:bodyPr wrap="square">
            <a:spAutoFit/>
          </a:bodyPr>
          <a:lstStyle/>
          <a:p>
            <a:pPr algn="ctr"/>
            <a:r>
              <a:rPr lang="en-IE" sz="1800" b="1" dirty="0"/>
              <a:t>DETTAGLIO</a:t>
            </a:r>
          </a:p>
        </p:txBody>
      </p:sp>
      <p:sp>
        <p:nvSpPr>
          <p:cNvPr id="15" name="TextBox 14">
            <a:extLst>
              <a:ext uri="{FF2B5EF4-FFF2-40B4-BE49-F238E27FC236}">
                <a16:creationId xmlns:a16="http://schemas.microsoft.com/office/drawing/2014/main" id="{C98A7628-D770-7DA9-0742-3914911EFAE3}"/>
              </a:ext>
            </a:extLst>
          </p:cNvPr>
          <p:cNvSpPr txBox="1"/>
          <p:nvPr/>
        </p:nvSpPr>
        <p:spPr>
          <a:xfrm>
            <a:off x="8003888" y="3061109"/>
            <a:ext cx="1223122" cy="369332"/>
          </a:xfrm>
          <a:prstGeom prst="rect">
            <a:avLst/>
          </a:prstGeom>
          <a:noFill/>
        </p:spPr>
        <p:txBody>
          <a:bodyPr wrap="square">
            <a:spAutoFit/>
          </a:bodyPr>
          <a:lstStyle/>
          <a:p>
            <a:r>
              <a:rPr lang="en-IE" b="1" dirty="0"/>
              <a:t>PIACERE</a:t>
            </a:r>
            <a:endParaRPr lang="en-IE" sz="1800" b="1" dirty="0"/>
          </a:p>
        </p:txBody>
      </p:sp>
      <p:sp>
        <p:nvSpPr>
          <p:cNvPr id="17" name="TextBox 16">
            <a:extLst>
              <a:ext uri="{FF2B5EF4-FFF2-40B4-BE49-F238E27FC236}">
                <a16:creationId xmlns:a16="http://schemas.microsoft.com/office/drawing/2014/main" id="{56539343-CAB2-20F7-D2DD-E78072B9987B}"/>
              </a:ext>
            </a:extLst>
          </p:cNvPr>
          <p:cNvSpPr txBox="1"/>
          <p:nvPr/>
        </p:nvSpPr>
        <p:spPr>
          <a:xfrm>
            <a:off x="9895900" y="3090462"/>
            <a:ext cx="2268611" cy="369332"/>
          </a:xfrm>
          <a:prstGeom prst="rect">
            <a:avLst/>
          </a:prstGeom>
          <a:noFill/>
        </p:spPr>
        <p:txBody>
          <a:bodyPr wrap="square">
            <a:spAutoFit/>
          </a:bodyPr>
          <a:lstStyle/>
          <a:p>
            <a:r>
              <a:rPr lang="en-IE" sz="1800" b="1" dirty="0"/>
              <a:t>PERSONALIZZAZIONE</a:t>
            </a:r>
          </a:p>
        </p:txBody>
      </p:sp>
      <p:sp>
        <p:nvSpPr>
          <p:cNvPr id="19" name="TextBox 18">
            <a:extLst>
              <a:ext uri="{FF2B5EF4-FFF2-40B4-BE49-F238E27FC236}">
                <a16:creationId xmlns:a16="http://schemas.microsoft.com/office/drawing/2014/main" id="{4B8E7234-D023-031B-3EF4-1F694C84D916}"/>
              </a:ext>
            </a:extLst>
          </p:cNvPr>
          <p:cNvSpPr txBox="1"/>
          <p:nvPr/>
        </p:nvSpPr>
        <p:spPr>
          <a:xfrm>
            <a:off x="568036" y="5440807"/>
            <a:ext cx="1545091" cy="369332"/>
          </a:xfrm>
          <a:prstGeom prst="rect">
            <a:avLst/>
          </a:prstGeom>
          <a:noFill/>
        </p:spPr>
        <p:txBody>
          <a:bodyPr wrap="square">
            <a:spAutoFit/>
          </a:bodyPr>
          <a:lstStyle/>
          <a:p>
            <a:r>
              <a:rPr lang="en-IE" sz="1800" b="1" dirty="0"/>
              <a:t>CONSISTENZA</a:t>
            </a:r>
          </a:p>
        </p:txBody>
      </p:sp>
      <p:sp>
        <p:nvSpPr>
          <p:cNvPr id="21" name="TextBox 20">
            <a:extLst>
              <a:ext uri="{FF2B5EF4-FFF2-40B4-BE49-F238E27FC236}">
                <a16:creationId xmlns:a16="http://schemas.microsoft.com/office/drawing/2014/main" id="{05AB1B2E-AD5D-4E6D-E398-A782157ABCEF}"/>
              </a:ext>
            </a:extLst>
          </p:cNvPr>
          <p:cNvSpPr txBox="1"/>
          <p:nvPr/>
        </p:nvSpPr>
        <p:spPr>
          <a:xfrm>
            <a:off x="2964873" y="5003450"/>
            <a:ext cx="1986593" cy="369332"/>
          </a:xfrm>
          <a:prstGeom prst="rect">
            <a:avLst/>
          </a:prstGeom>
          <a:noFill/>
        </p:spPr>
        <p:txBody>
          <a:bodyPr wrap="square">
            <a:spAutoFit/>
          </a:bodyPr>
          <a:lstStyle/>
          <a:p>
            <a:r>
              <a:rPr lang="en-IE" sz="1800" b="1" dirty="0"/>
              <a:t>APPREZZAMENTO</a:t>
            </a:r>
          </a:p>
        </p:txBody>
      </p:sp>
      <p:sp>
        <p:nvSpPr>
          <p:cNvPr id="23" name="TextBox 22">
            <a:extLst>
              <a:ext uri="{FF2B5EF4-FFF2-40B4-BE49-F238E27FC236}">
                <a16:creationId xmlns:a16="http://schemas.microsoft.com/office/drawing/2014/main" id="{8D011D9A-8184-7E51-CB27-5CE5138E96AD}"/>
              </a:ext>
            </a:extLst>
          </p:cNvPr>
          <p:cNvSpPr txBox="1"/>
          <p:nvPr/>
        </p:nvSpPr>
        <p:spPr>
          <a:xfrm>
            <a:off x="6491618" y="5085521"/>
            <a:ext cx="1723025" cy="369332"/>
          </a:xfrm>
          <a:prstGeom prst="rect">
            <a:avLst/>
          </a:prstGeom>
          <a:noFill/>
        </p:spPr>
        <p:txBody>
          <a:bodyPr wrap="square">
            <a:spAutoFit/>
          </a:bodyPr>
          <a:lstStyle/>
          <a:p>
            <a:r>
              <a:rPr lang="en-IE" sz="1800" b="1" dirty="0"/>
              <a:t>DISTINGUERSI</a:t>
            </a:r>
          </a:p>
        </p:txBody>
      </p:sp>
      <p:sp>
        <p:nvSpPr>
          <p:cNvPr id="25" name="TextBox 24">
            <a:extLst>
              <a:ext uri="{FF2B5EF4-FFF2-40B4-BE49-F238E27FC236}">
                <a16:creationId xmlns:a16="http://schemas.microsoft.com/office/drawing/2014/main" id="{10949C87-D9B4-42F4-A73F-EAF614CE2014}"/>
              </a:ext>
            </a:extLst>
          </p:cNvPr>
          <p:cNvSpPr txBox="1"/>
          <p:nvPr/>
        </p:nvSpPr>
        <p:spPr>
          <a:xfrm>
            <a:off x="9378977" y="5173836"/>
            <a:ext cx="1210235" cy="369332"/>
          </a:xfrm>
          <a:prstGeom prst="rect">
            <a:avLst/>
          </a:prstGeom>
          <a:noFill/>
        </p:spPr>
        <p:txBody>
          <a:bodyPr wrap="square">
            <a:spAutoFit/>
          </a:bodyPr>
          <a:lstStyle/>
          <a:p>
            <a:r>
              <a:rPr lang="en-IE" b="1" dirty="0"/>
              <a:t>ASCOLTO</a:t>
            </a:r>
            <a:endParaRPr lang="en-IE" sz="1800" b="1" dirty="0"/>
          </a:p>
        </p:txBody>
      </p:sp>
      <p:sp>
        <p:nvSpPr>
          <p:cNvPr id="27" name="TextBox 26">
            <a:extLst>
              <a:ext uri="{FF2B5EF4-FFF2-40B4-BE49-F238E27FC236}">
                <a16:creationId xmlns:a16="http://schemas.microsoft.com/office/drawing/2014/main" id="{1D512B9D-B73A-FD6E-9965-25477FF59A5D}"/>
              </a:ext>
            </a:extLst>
          </p:cNvPr>
          <p:cNvSpPr txBox="1"/>
          <p:nvPr/>
        </p:nvSpPr>
        <p:spPr>
          <a:xfrm>
            <a:off x="624280" y="928119"/>
            <a:ext cx="11540231" cy="1200329"/>
          </a:xfrm>
          <a:prstGeom prst="rect">
            <a:avLst/>
          </a:prstGeom>
          <a:noFill/>
        </p:spPr>
        <p:txBody>
          <a:bodyPr wrap="square">
            <a:spAutoFit/>
          </a:bodyPr>
          <a:lstStyle/>
          <a:p>
            <a:r>
              <a:rPr lang="it-IT" sz="2400" dirty="0">
                <a:solidFill>
                  <a:srgbClr val="404F2F"/>
                </a:solidFill>
              </a:rPr>
              <a:t>Indipendentemente dalla vostra offerta, creare un'esperienza positiva è una delle cose più importanti che possiate fare.</a:t>
            </a:r>
          </a:p>
          <a:p>
            <a:endParaRPr lang="en-US" sz="2400" dirty="0">
              <a:solidFill>
                <a:srgbClr val="404F2F"/>
              </a:solidFill>
            </a:endParaRPr>
          </a:p>
        </p:txBody>
      </p:sp>
    </p:spTree>
    <p:extLst>
      <p:ext uri="{BB962C8B-B14F-4D97-AF65-F5344CB8AC3E}">
        <p14:creationId xmlns:p14="http://schemas.microsoft.com/office/powerpoint/2010/main" val="379916714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8DA2D-F886-53D3-7346-D334D7345F71}"/>
              </a:ext>
            </a:extLst>
          </p:cNvPr>
          <p:cNvSpPr>
            <a:spLocks noGrp="1"/>
          </p:cNvSpPr>
          <p:nvPr>
            <p:ph type="body" sz="quarter" idx="16"/>
          </p:nvPr>
        </p:nvSpPr>
        <p:spPr>
          <a:xfrm>
            <a:off x="1272988" y="3793512"/>
            <a:ext cx="3065930" cy="2514828"/>
          </a:xfrm>
          <a:solidFill>
            <a:srgbClr val="E6E6E6"/>
          </a:solidFill>
        </p:spPr>
        <p:txBody>
          <a:bodyPr/>
          <a:lstStyle/>
          <a:p>
            <a:pPr algn="ctr"/>
            <a:r>
              <a:rPr lang="it-IT" dirty="0"/>
              <a:t>Ogni fase dell'interazione deve essere intenzionale e pianificata.  Utilizzate la vostra mappa del viaggio del cliente (&lt;modulo 2) che descrive in dettaglio ogni punto dell'interazione con il cliente. Stabilite come saranno accolti, dove dovranno andare e cosa dovranno provare. </a:t>
            </a:r>
          </a:p>
          <a:p>
            <a:pPr algn="ctr"/>
            <a:endParaRPr lang="en-IE" dirty="0"/>
          </a:p>
        </p:txBody>
      </p:sp>
      <p:sp>
        <p:nvSpPr>
          <p:cNvPr id="4" name="Text Placeholder 3">
            <a:extLst>
              <a:ext uri="{FF2B5EF4-FFF2-40B4-BE49-F238E27FC236}">
                <a16:creationId xmlns:a16="http://schemas.microsoft.com/office/drawing/2014/main" id="{34CDC215-0568-704E-D5DA-0E583B7797F5}"/>
              </a:ext>
            </a:extLst>
          </p:cNvPr>
          <p:cNvSpPr>
            <a:spLocks noGrp="1"/>
          </p:cNvSpPr>
          <p:nvPr>
            <p:ph type="body" sz="quarter" idx="15"/>
          </p:nvPr>
        </p:nvSpPr>
        <p:spPr/>
        <p:txBody>
          <a:bodyPr/>
          <a:lstStyle/>
          <a:p>
            <a:r>
              <a:rPr lang="en-IE" dirty="0"/>
              <a:t>1</a:t>
            </a:r>
          </a:p>
        </p:txBody>
      </p:sp>
      <p:sp>
        <p:nvSpPr>
          <p:cNvPr id="5" name="Text Placeholder 4">
            <a:extLst>
              <a:ext uri="{FF2B5EF4-FFF2-40B4-BE49-F238E27FC236}">
                <a16:creationId xmlns:a16="http://schemas.microsoft.com/office/drawing/2014/main" id="{C5D4FE89-689B-0FEB-0EBA-D2BD8889ADC3}"/>
              </a:ext>
            </a:extLst>
          </p:cNvPr>
          <p:cNvSpPr>
            <a:spLocks noGrp="1"/>
          </p:cNvSpPr>
          <p:nvPr>
            <p:ph type="body" sz="quarter" idx="29"/>
          </p:nvPr>
        </p:nvSpPr>
        <p:spPr>
          <a:xfrm>
            <a:off x="4528528" y="3836976"/>
            <a:ext cx="3065929" cy="2510574"/>
          </a:xfrm>
          <a:solidFill>
            <a:srgbClr val="E6E6E6"/>
          </a:solidFill>
        </p:spPr>
        <p:txBody>
          <a:bodyPr/>
          <a:lstStyle/>
          <a:p>
            <a:pPr algn="ctr"/>
            <a:r>
              <a:rPr lang="it-IT" dirty="0"/>
              <a:t>Cercate piccoli modi per deliziare i vostri clienti e distinguere la vostra azienda agricola dagli altri. Utilizzate la mappa del viaggio del cliente per scoprire i piccoli punti in cui avere un grande impatto. Un servizio eccellente o divertente. I piccoli dettagli hanno un grande impatto.</a:t>
            </a:r>
          </a:p>
          <a:p>
            <a:pPr algn="ctr"/>
            <a:endParaRPr lang="en-IE" dirty="0"/>
          </a:p>
        </p:txBody>
      </p:sp>
      <p:sp>
        <p:nvSpPr>
          <p:cNvPr id="6" name="Text Placeholder 5">
            <a:extLst>
              <a:ext uri="{FF2B5EF4-FFF2-40B4-BE49-F238E27FC236}">
                <a16:creationId xmlns:a16="http://schemas.microsoft.com/office/drawing/2014/main" id="{76C3F199-149D-313E-9E1E-AA1AFE950DD7}"/>
              </a:ext>
            </a:extLst>
          </p:cNvPr>
          <p:cNvSpPr>
            <a:spLocks noGrp="1"/>
          </p:cNvSpPr>
          <p:nvPr>
            <p:ph type="body" sz="quarter" idx="30"/>
          </p:nvPr>
        </p:nvSpPr>
        <p:spPr/>
        <p:txBody>
          <a:bodyPr/>
          <a:lstStyle/>
          <a:p>
            <a:r>
              <a:rPr lang="en-IE" dirty="0"/>
              <a:t>2</a:t>
            </a:r>
          </a:p>
        </p:txBody>
      </p:sp>
      <p:sp>
        <p:nvSpPr>
          <p:cNvPr id="8" name="Text Placeholder 7">
            <a:extLst>
              <a:ext uri="{FF2B5EF4-FFF2-40B4-BE49-F238E27FC236}">
                <a16:creationId xmlns:a16="http://schemas.microsoft.com/office/drawing/2014/main" id="{030669FC-F46D-28D6-F644-67458851573E}"/>
              </a:ext>
            </a:extLst>
          </p:cNvPr>
          <p:cNvSpPr>
            <a:spLocks noGrp="1"/>
          </p:cNvSpPr>
          <p:nvPr>
            <p:ph type="body" sz="quarter" idx="32"/>
          </p:nvPr>
        </p:nvSpPr>
        <p:spPr/>
        <p:txBody>
          <a:bodyPr/>
          <a:lstStyle/>
          <a:p>
            <a:r>
              <a:rPr lang="en-IE" dirty="0"/>
              <a:t>3</a:t>
            </a:r>
          </a:p>
        </p:txBody>
      </p:sp>
      <p:sp>
        <p:nvSpPr>
          <p:cNvPr id="9" name="TextBox 8">
            <a:extLst>
              <a:ext uri="{FF2B5EF4-FFF2-40B4-BE49-F238E27FC236}">
                <a16:creationId xmlns:a16="http://schemas.microsoft.com/office/drawing/2014/main" id="{E2FE9B00-D6D9-AB62-32CA-3AD54097832A}"/>
              </a:ext>
            </a:extLst>
          </p:cNvPr>
          <p:cNvSpPr txBox="1"/>
          <p:nvPr/>
        </p:nvSpPr>
        <p:spPr>
          <a:xfrm>
            <a:off x="1911162" y="3429000"/>
            <a:ext cx="1780594" cy="369332"/>
          </a:xfrm>
          <a:prstGeom prst="rect">
            <a:avLst/>
          </a:prstGeom>
          <a:noFill/>
        </p:spPr>
        <p:txBody>
          <a:bodyPr wrap="square">
            <a:spAutoFit/>
          </a:bodyPr>
          <a:lstStyle/>
          <a:p>
            <a:pPr algn="ctr"/>
            <a:r>
              <a:rPr lang="en-IE" sz="1800" b="1" dirty="0"/>
              <a:t>DETTAGLIO</a:t>
            </a:r>
          </a:p>
        </p:txBody>
      </p:sp>
      <p:sp>
        <p:nvSpPr>
          <p:cNvPr id="10" name="TextBox 9">
            <a:extLst>
              <a:ext uri="{FF2B5EF4-FFF2-40B4-BE49-F238E27FC236}">
                <a16:creationId xmlns:a16="http://schemas.microsoft.com/office/drawing/2014/main" id="{1C3A8088-9359-0553-AACF-8981B7360F61}"/>
              </a:ext>
            </a:extLst>
          </p:cNvPr>
          <p:cNvSpPr txBox="1"/>
          <p:nvPr/>
        </p:nvSpPr>
        <p:spPr>
          <a:xfrm>
            <a:off x="5644635" y="3424180"/>
            <a:ext cx="1223122" cy="369332"/>
          </a:xfrm>
          <a:prstGeom prst="rect">
            <a:avLst/>
          </a:prstGeom>
          <a:noFill/>
        </p:spPr>
        <p:txBody>
          <a:bodyPr wrap="square">
            <a:spAutoFit/>
          </a:bodyPr>
          <a:lstStyle/>
          <a:p>
            <a:r>
              <a:rPr lang="en-IE" b="1" dirty="0"/>
              <a:t>PIACERE</a:t>
            </a:r>
            <a:endParaRPr lang="en-IE" sz="1800" b="1" dirty="0"/>
          </a:p>
        </p:txBody>
      </p:sp>
      <p:sp>
        <p:nvSpPr>
          <p:cNvPr id="11" name="TextBox 10">
            <a:extLst>
              <a:ext uri="{FF2B5EF4-FFF2-40B4-BE49-F238E27FC236}">
                <a16:creationId xmlns:a16="http://schemas.microsoft.com/office/drawing/2014/main" id="{E9E713E0-AEB6-716A-6DE1-56A6F4E2E428}"/>
              </a:ext>
            </a:extLst>
          </p:cNvPr>
          <p:cNvSpPr txBox="1"/>
          <p:nvPr/>
        </p:nvSpPr>
        <p:spPr>
          <a:xfrm>
            <a:off x="8298044" y="3429000"/>
            <a:ext cx="2425373" cy="369332"/>
          </a:xfrm>
          <a:prstGeom prst="rect">
            <a:avLst/>
          </a:prstGeom>
          <a:noFill/>
        </p:spPr>
        <p:txBody>
          <a:bodyPr wrap="square">
            <a:spAutoFit/>
          </a:bodyPr>
          <a:lstStyle/>
          <a:p>
            <a:r>
              <a:rPr lang="en-IE" sz="1800" b="1" dirty="0"/>
              <a:t>PERSONALIZZAZIONE</a:t>
            </a:r>
          </a:p>
        </p:txBody>
      </p:sp>
      <p:sp>
        <p:nvSpPr>
          <p:cNvPr id="12" name="Text Placeholder 4">
            <a:extLst>
              <a:ext uri="{FF2B5EF4-FFF2-40B4-BE49-F238E27FC236}">
                <a16:creationId xmlns:a16="http://schemas.microsoft.com/office/drawing/2014/main" id="{C25A4A1A-4F98-3C69-83A5-75996150F2EC}"/>
              </a:ext>
            </a:extLst>
          </p:cNvPr>
          <p:cNvSpPr txBox="1">
            <a:spLocks/>
          </p:cNvSpPr>
          <p:nvPr/>
        </p:nvSpPr>
        <p:spPr>
          <a:xfrm>
            <a:off x="7762058" y="3867586"/>
            <a:ext cx="3065929" cy="2510574"/>
          </a:xfrm>
          <a:prstGeom prst="rect">
            <a:avLst/>
          </a:prstGeom>
          <a:solidFill>
            <a:srgbClr val="E6E6E6"/>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it-IT" dirty="0"/>
              <a:t>Tutte le persone vogliono sentirsi apprezzate e importanti. </a:t>
            </a:r>
          </a:p>
          <a:p>
            <a:pPr algn="ctr"/>
            <a:r>
              <a:rPr lang="it-IT" dirty="0"/>
              <a:t>Concentratevi sulla soddisfazione dei clienti con tocchi personali.</a:t>
            </a:r>
          </a:p>
          <a:p>
            <a:pPr algn="ctr"/>
            <a:endParaRPr lang="en-IE" dirty="0"/>
          </a:p>
        </p:txBody>
      </p:sp>
      <p:sp>
        <p:nvSpPr>
          <p:cNvPr id="13" name="Text Placeholder 2">
            <a:extLst>
              <a:ext uri="{FF2B5EF4-FFF2-40B4-BE49-F238E27FC236}">
                <a16:creationId xmlns:a16="http://schemas.microsoft.com/office/drawing/2014/main" id="{30B76C7F-F149-A878-8423-EC50589CCD76}"/>
              </a:ext>
            </a:extLst>
          </p:cNvPr>
          <p:cNvSpPr>
            <a:spLocks noGrp="1"/>
          </p:cNvSpPr>
          <p:nvPr>
            <p:ph type="body" sz="quarter" idx="28"/>
          </p:nvPr>
        </p:nvSpPr>
        <p:spPr>
          <a:xfrm>
            <a:off x="447675" y="309563"/>
            <a:ext cx="11096625" cy="1211262"/>
          </a:xfrm>
        </p:spPr>
        <p:txBody>
          <a:bodyPr/>
          <a:lstStyle/>
          <a:p>
            <a:r>
              <a:rPr lang="it-IT" dirty="0"/>
              <a:t>Come creare un'esperienza nella vostra piccola azienda agricola</a:t>
            </a:r>
          </a:p>
          <a:p>
            <a:endParaRPr lang="en-IE" dirty="0"/>
          </a:p>
        </p:txBody>
      </p:sp>
    </p:spTree>
    <p:extLst>
      <p:ext uri="{BB962C8B-B14F-4D97-AF65-F5344CB8AC3E}">
        <p14:creationId xmlns:p14="http://schemas.microsoft.com/office/powerpoint/2010/main" val="1302721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4B778F4-226F-3483-72B9-8BCE179EE730}"/>
              </a:ext>
            </a:extLst>
          </p:cNvPr>
          <p:cNvSpPr>
            <a:spLocks noGrp="1"/>
          </p:cNvSpPr>
          <p:nvPr>
            <p:ph type="body" sz="quarter" idx="14"/>
          </p:nvPr>
        </p:nvSpPr>
        <p:spPr>
          <a:xfrm>
            <a:off x="11337193" y="5318636"/>
            <a:ext cx="785328" cy="1056986"/>
          </a:xfrm>
        </p:spPr>
        <p:txBody>
          <a:bodyPr>
            <a:normAutofit fontScale="85000" lnSpcReduction="20000"/>
          </a:bodyPr>
          <a:lstStyle/>
          <a:p>
            <a:r>
              <a:rPr lang="en-IE" dirty="0"/>
              <a:t>”</a:t>
            </a:r>
          </a:p>
        </p:txBody>
      </p:sp>
      <p:sp>
        <p:nvSpPr>
          <p:cNvPr id="4" name="Text Placeholder 3">
            <a:extLst>
              <a:ext uri="{FF2B5EF4-FFF2-40B4-BE49-F238E27FC236}">
                <a16:creationId xmlns:a16="http://schemas.microsoft.com/office/drawing/2014/main" id="{AD337BD5-4C7C-772B-E10A-C805A6F96045}"/>
              </a:ext>
            </a:extLst>
          </p:cNvPr>
          <p:cNvSpPr>
            <a:spLocks noGrp="1"/>
          </p:cNvSpPr>
          <p:nvPr>
            <p:ph type="body" sz="quarter" idx="15"/>
          </p:nvPr>
        </p:nvSpPr>
        <p:spPr>
          <a:xfrm>
            <a:off x="6096000" y="726577"/>
            <a:ext cx="2613204" cy="1221666"/>
          </a:xfrm>
        </p:spPr>
        <p:txBody>
          <a:bodyPr>
            <a:normAutofit fontScale="92500" lnSpcReduction="10000"/>
          </a:bodyPr>
          <a:lstStyle/>
          <a:p>
            <a:r>
              <a:rPr lang="en-IE" dirty="0"/>
              <a:t>“</a:t>
            </a:r>
          </a:p>
        </p:txBody>
      </p:sp>
      <p:sp>
        <p:nvSpPr>
          <p:cNvPr id="5" name="Text Placeholder 4">
            <a:extLst>
              <a:ext uri="{FF2B5EF4-FFF2-40B4-BE49-F238E27FC236}">
                <a16:creationId xmlns:a16="http://schemas.microsoft.com/office/drawing/2014/main" id="{FB08EE27-C119-5F8D-8540-C42A3E6D343D}"/>
              </a:ext>
            </a:extLst>
          </p:cNvPr>
          <p:cNvSpPr>
            <a:spLocks noGrp="1"/>
          </p:cNvSpPr>
          <p:nvPr>
            <p:ph type="body" sz="quarter" idx="18"/>
          </p:nvPr>
        </p:nvSpPr>
        <p:spPr/>
        <p:txBody>
          <a:bodyPr anchor="ctr"/>
          <a:lstStyle/>
          <a:p>
            <a:r>
              <a:rPr lang="en-IE" dirty="0" err="1"/>
              <a:t>Proteggere</a:t>
            </a:r>
            <a:r>
              <a:rPr lang="en-IE" dirty="0"/>
              <a:t> il nostro </a:t>
            </a:r>
            <a:r>
              <a:rPr lang="en-IE" dirty="0" err="1"/>
              <a:t>patrimonio</a:t>
            </a:r>
            <a:r>
              <a:rPr lang="en-IE" dirty="0"/>
              <a:t>…</a:t>
            </a:r>
          </a:p>
        </p:txBody>
      </p:sp>
      <p:pic>
        <p:nvPicPr>
          <p:cNvPr id="10" name="Picture Placeholder 9" descr="Hands holding plants">
            <a:extLst>
              <a:ext uri="{FF2B5EF4-FFF2-40B4-BE49-F238E27FC236}">
                <a16:creationId xmlns:a16="http://schemas.microsoft.com/office/drawing/2014/main" id="{662B5247-0D5D-1E76-35DA-21E1F0E24D68}"/>
              </a:ext>
            </a:extLst>
          </p:cNvPr>
          <p:cNvPicPr>
            <a:picLocks noGrp="1" noChangeAspect="1"/>
          </p:cNvPicPr>
          <p:nvPr>
            <p:ph type="pic" sz="quarter" idx="17"/>
          </p:nvPr>
        </p:nvPicPr>
        <p:blipFill>
          <a:blip r:embed="rId2" cstate="screen">
            <a:extLst>
              <a:ext uri="{28A0092B-C50C-407E-A947-70E740481C1C}">
                <a14:useLocalDpi xmlns:a14="http://schemas.microsoft.com/office/drawing/2010/main"/>
              </a:ext>
            </a:extLst>
          </a:blip>
          <a:srcRect l="10184" r="10184"/>
          <a:stretch>
            <a:fillRect/>
          </a:stretch>
        </p:blipFill>
        <p:spPr/>
      </p:pic>
      <p:sp>
        <p:nvSpPr>
          <p:cNvPr id="7" name="Google Shape;410;p5">
            <a:extLst>
              <a:ext uri="{FF2B5EF4-FFF2-40B4-BE49-F238E27FC236}">
                <a16:creationId xmlns:a16="http://schemas.microsoft.com/office/drawing/2014/main" id="{07117DF2-9C47-9765-17A0-985E1715F639}"/>
              </a:ext>
            </a:extLst>
          </p:cNvPr>
          <p:cNvSpPr txBox="1">
            <a:spLocks noGrp="1"/>
          </p:cNvSpPr>
          <p:nvPr>
            <p:ph type="body" sz="quarter" idx="13"/>
          </p:nvPr>
        </p:nvSpPr>
        <p:spPr>
          <a:xfrm>
            <a:off x="6421438" y="1112838"/>
            <a:ext cx="5561012" cy="4494212"/>
          </a:xfrm>
          <a:prstGeom prst="rect">
            <a:avLst/>
          </a:prstGeom>
          <a:noFill/>
          <a:ln>
            <a:noFill/>
          </a:ln>
        </p:spPr>
        <p:txBody>
          <a:bodyPr spcFirstLastPara="1" wrap="square" lIns="91425" tIns="45700" rIns="91425" bIns="45700" anchor="ctr" anchorCtr="0">
            <a:normAutofit fontScale="85000" lnSpcReduction="20000"/>
          </a:bodyPr>
          <a:lstStyle/>
          <a:p>
            <a:pPr marL="0" lvl="0" indent="0" algn="ctr" rtl="0">
              <a:lnSpc>
                <a:spcPct val="120000"/>
              </a:lnSpc>
              <a:spcBef>
                <a:spcPts val="0"/>
              </a:spcBef>
              <a:spcAft>
                <a:spcPts val="0"/>
              </a:spcAft>
              <a:buClr>
                <a:schemeClr val="lt1"/>
              </a:buClr>
              <a:buSzPts val="2400"/>
              <a:buNone/>
            </a:pPr>
            <a:endParaRPr lang="it-IT" dirty="0"/>
          </a:p>
          <a:p>
            <a:pPr marL="0" lvl="0" indent="0" algn="ctr" rtl="0">
              <a:lnSpc>
                <a:spcPct val="120000"/>
              </a:lnSpc>
              <a:spcBef>
                <a:spcPts val="0"/>
              </a:spcBef>
              <a:spcAft>
                <a:spcPts val="0"/>
              </a:spcAft>
              <a:buClr>
                <a:schemeClr val="lt1"/>
              </a:buClr>
              <a:buSzPts val="2400"/>
              <a:buNone/>
            </a:pPr>
            <a:r>
              <a:rPr lang="it-IT" dirty="0"/>
              <a:t>C'è ancora molto da fare per avvicinare il mondo del cibo a quello della cultura. Deve crescere la consapevolezza che si tratta di due mondi intercambiabili e non incompatibili. Per salvare il nostro pianeta in pericolo dobbiamo ripartire dalla terra, e in particolare dal cibo. Stiamo mangiando il nostro pianeta. Abbiamo un lavoro importante e urgente da fare. </a:t>
            </a:r>
          </a:p>
          <a:p>
            <a:pPr marL="0" lvl="0" indent="0" algn="ctr" rtl="0">
              <a:lnSpc>
                <a:spcPct val="120000"/>
              </a:lnSpc>
              <a:spcBef>
                <a:spcPts val="0"/>
              </a:spcBef>
              <a:spcAft>
                <a:spcPts val="0"/>
              </a:spcAft>
              <a:buClr>
                <a:schemeClr val="lt1"/>
              </a:buClr>
              <a:buSzPts val="2400"/>
              <a:buNone/>
            </a:pPr>
            <a:endParaRPr dirty="0"/>
          </a:p>
        </p:txBody>
      </p:sp>
      <p:sp>
        <p:nvSpPr>
          <p:cNvPr id="8" name="Google Shape;413;p5">
            <a:extLst>
              <a:ext uri="{FF2B5EF4-FFF2-40B4-BE49-F238E27FC236}">
                <a16:creationId xmlns:a16="http://schemas.microsoft.com/office/drawing/2014/main" id="{83B52A53-5744-6A03-A860-F875808E7BFC}"/>
              </a:ext>
            </a:extLst>
          </p:cNvPr>
          <p:cNvSpPr txBox="1"/>
          <p:nvPr/>
        </p:nvSpPr>
        <p:spPr>
          <a:xfrm>
            <a:off x="6381268" y="5753118"/>
            <a:ext cx="5741253" cy="58473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600" dirty="0">
                <a:solidFill>
                  <a:srgbClr val="60220F"/>
                </a:solidFill>
                <a:latin typeface="Raleway"/>
                <a:ea typeface="Raleway"/>
                <a:cs typeface="Raleway"/>
                <a:sym typeface="Raleway"/>
              </a:rPr>
              <a:t>Piero </a:t>
            </a:r>
            <a:r>
              <a:rPr lang="en-US" sz="1600" dirty="0" err="1">
                <a:solidFill>
                  <a:srgbClr val="60220F"/>
                </a:solidFill>
                <a:latin typeface="Raleway"/>
                <a:ea typeface="Raleway"/>
                <a:cs typeface="Raleway"/>
                <a:sym typeface="Raleway"/>
              </a:rPr>
              <a:t>Sardo</a:t>
            </a:r>
            <a:r>
              <a:rPr lang="en-US" sz="1600" dirty="0">
                <a:solidFill>
                  <a:srgbClr val="60220F"/>
                </a:solidFill>
                <a:latin typeface="Raleway"/>
                <a:ea typeface="Raleway"/>
                <a:cs typeface="Raleway"/>
                <a:sym typeface="Raleway"/>
              </a:rPr>
              <a:t>, </a:t>
            </a:r>
            <a:r>
              <a:rPr lang="it-IT" sz="1600" dirty="0">
                <a:solidFill>
                  <a:srgbClr val="60220F"/>
                </a:solidFill>
                <a:latin typeface="Raleway"/>
                <a:ea typeface="Raleway"/>
                <a:cs typeface="Raleway"/>
                <a:sym typeface="Raleway"/>
              </a:rPr>
              <a:t>Presidente della Fondazione Slow Food per la Biodiversità </a:t>
            </a:r>
            <a:endParaRPr dirty="0">
              <a:solidFill>
                <a:srgbClr val="60220F"/>
              </a:solidFill>
            </a:endParaRPr>
          </a:p>
        </p:txBody>
      </p:sp>
    </p:spTree>
    <p:extLst>
      <p:ext uri="{BB962C8B-B14F-4D97-AF65-F5344CB8AC3E}">
        <p14:creationId xmlns:p14="http://schemas.microsoft.com/office/powerpoint/2010/main" val="242198500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D8DA2D-F886-53D3-7346-D334D7345F71}"/>
              </a:ext>
            </a:extLst>
          </p:cNvPr>
          <p:cNvSpPr>
            <a:spLocks noGrp="1"/>
          </p:cNvSpPr>
          <p:nvPr>
            <p:ph type="body" sz="quarter" idx="16"/>
          </p:nvPr>
        </p:nvSpPr>
        <p:spPr>
          <a:xfrm>
            <a:off x="1272988" y="3885972"/>
            <a:ext cx="3065930" cy="2514828"/>
          </a:xfrm>
          <a:solidFill>
            <a:srgbClr val="E6E6E6"/>
          </a:solidFill>
        </p:spPr>
        <p:txBody>
          <a:bodyPr/>
          <a:lstStyle/>
          <a:p>
            <a:pPr algn="ctr"/>
            <a:r>
              <a:rPr lang="it-IT" dirty="0"/>
              <a:t>Mappare, deliziare e personalizzare sono tutti elementi importanti. Ma se non sono coerenti, è tutto inutile. Il vostro marchio è la somma di TUTTE le esperienze, non solo di alcune. Assicuratevi che ogni interazione trasmetta la stessa grande esperienza.</a:t>
            </a:r>
          </a:p>
          <a:p>
            <a:pPr algn="ctr"/>
            <a:endParaRPr lang="en-IE" dirty="0"/>
          </a:p>
        </p:txBody>
      </p:sp>
      <p:sp>
        <p:nvSpPr>
          <p:cNvPr id="4" name="Text Placeholder 3">
            <a:extLst>
              <a:ext uri="{FF2B5EF4-FFF2-40B4-BE49-F238E27FC236}">
                <a16:creationId xmlns:a16="http://schemas.microsoft.com/office/drawing/2014/main" id="{34CDC215-0568-704E-D5DA-0E583B7797F5}"/>
              </a:ext>
            </a:extLst>
          </p:cNvPr>
          <p:cNvSpPr>
            <a:spLocks noGrp="1"/>
          </p:cNvSpPr>
          <p:nvPr>
            <p:ph type="body" sz="quarter" idx="15"/>
          </p:nvPr>
        </p:nvSpPr>
        <p:spPr/>
        <p:txBody>
          <a:bodyPr/>
          <a:lstStyle/>
          <a:p>
            <a:r>
              <a:rPr lang="en-IE" dirty="0"/>
              <a:t>4</a:t>
            </a:r>
          </a:p>
        </p:txBody>
      </p:sp>
      <p:sp>
        <p:nvSpPr>
          <p:cNvPr id="5" name="Text Placeholder 4">
            <a:extLst>
              <a:ext uri="{FF2B5EF4-FFF2-40B4-BE49-F238E27FC236}">
                <a16:creationId xmlns:a16="http://schemas.microsoft.com/office/drawing/2014/main" id="{C5D4FE89-689B-0FEB-0EBA-D2BD8889ADC3}"/>
              </a:ext>
            </a:extLst>
          </p:cNvPr>
          <p:cNvSpPr>
            <a:spLocks noGrp="1"/>
          </p:cNvSpPr>
          <p:nvPr>
            <p:ph type="body" sz="quarter" idx="29"/>
          </p:nvPr>
        </p:nvSpPr>
        <p:spPr>
          <a:xfrm>
            <a:off x="4517523" y="3802647"/>
            <a:ext cx="3065929" cy="2510574"/>
          </a:xfrm>
          <a:solidFill>
            <a:srgbClr val="E6E6E6"/>
          </a:solidFill>
        </p:spPr>
        <p:txBody>
          <a:bodyPr/>
          <a:lstStyle/>
          <a:p>
            <a:pPr algn="ctr"/>
            <a:r>
              <a:rPr lang="it-IT" dirty="0"/>
              <a:t>Tutti vogliono essere apprezzati e le aziende devono certamente apprezzare i loro clienti. In fin dei conti, sono loro che tengono il business attivo. Assicuratevi di mostrare il vostro apprezzamento, sia tangibilmente che verbalmente. Un biglietto scritto a mano o un sentito ringraziamento sono molto utili.</a:t>
            </a:r>
          </a:p>
          <a:p>
            <a:pPr algn="ctr"/>
            <a:endParaRPr lang="en-IE" dirty="0"/>
          </a:p>
        </p:txBody>
      </p:sp>
      <p:sp>
        <p:nvSpPr>
          <p:cNvPr id="6" name="Text Placeholder 5">
            <a:extLst>
              <a:ext uri="{FF2B5EF4-FFF2-40B4-BE49-F238E27FC236}">
                <a16:creationId xmlns:a16="http://schemas.microsoft.com/office/drawing/2014/main" id="{76C3F199-149D-313E-9E1E-AA1AFE950DD7}"/>
              </a:ext>
            </a:extLst>
          </p:cNvPr>
          <p:cNvSpPr>
            <a:spLocks noGrp="1"/>
          </p:cNvSpPr>
          <p:nvPr>
            <p:ph type="body" sz="quarter" idx="30"/>
          </p:nvPr>
        </p:nvSpPr>
        <p:spPr/>
        <p:txBody>
          <a:bodyPr/>
          <a:lstStyle/>
          <a:p>
            <a:r>
              <a:rPr lang="en-IE" dirty="0"/>
              <a:t>5</a:t>
            </a:r>
          </a:p>
        </p:txBody>
      </p:sp>
      <p:sp>
        <p:nvSpPr>
          <p:cNvPr id="8" name="Text Placeholder 7">
            <a:extLst>
              <a:ext uri="{FF2B5EF4-FFF2-40B4-BE49-F238E27FC236}">
                <a16:creationId xmlns:a16="http://schemas.microsoft.com/office/drawing/2014/main" id="{030669FC-F46D-28D6-F644-67458851573E}"/>
              </a:ext>
            </a:extLst>
          </p:cNvPr>
          <p:cNvSpPr>
            <a:spLocks noGrp="1"/>
          </p:cNvSpPr>
          <p:nvPr>
            <p:ph type="body" sz="quarter" idx="32"/>
          </p:nvPr>
        </p:nvSpPr>
        <p:spPr/>
        <p:txBody>
          <a:bodyPr/>
          <a:lstStyle/>
          <a:p>
            <a:r>
              <a:rPr lang="en-IE" dirty="0"/>
              <a:t>6</a:t>
            </a:r>
          </a:p>
        </p:txBody>
      </p:sp>
      <p:sp>
        <p:nvSpPr>
          <p:cNvPr id="10" name="TextBox 9">
            <a:extLst>
              <a:ext uri="{FF2B5EF4-FFF2-40B4-BE49-F238E27FC236}">
                <a16:creationId xmlns:a16="http://schemas.microsoft.com/office/drawing/2014/main" id="{1C3A8088-9359-0553-AACF-8981B7360F61}"/>
              </a:ext>
            </a:extLst>
          </p:cNvPr>
          <p:cNvSpPr txBox="1"/>
          <p:nvPr/>
        </p:nvSpPr>
        <p:spPr>
          <a:xfrm>
            <a:off x="5125388" y="3424180"/>
            <a:ext cx="1993956" cy="369332"/>
          </a:xfrm>
          <a:prstGeom prst="rect">
            <a:avLst/>
          </a:prstGeom>
          <a:noFill/>
        </p:spPr>
        <p:txBody>
          <a:bodyPr wrap="square">
            <a:spAutoFit/>
          </a:bodyPr>
          <a:lstStyle/>
          <a:p>
            <a:r>
              <a:rPr lang="en-IE" b="1" dirty="0"/>
              <a:t>APPREZZAMENTO</a:t>
            </a:r>
            <a:endParaRPr lang="en-IE" sz="1800" b="1" dirty="0"/>
          </a:p>
        </p:txBody>
      </p:sp>
      <p:sp>
        <p:nvSpPr>
          <p:cNvPr id="11" name="TextBox 10">
            <a:extLst>
              <a:ext uri="{FF2B5EF4-FFF2-40B4-BE49-F238E27FC236}">
                <a16:creationId xmlns:a16="http://schemas.microsoft.com/office/drawing/2014/main" id="{E9E713E0-AEB6-716A-6DE1-56A6F4E2E428}"/>
              </a:ext>
            </a:extLst>
          </p:cNvPr>
          <p:cNvSpPr txBox="1"/>
          <p:nvPr/>
        </p:nvSpPr>
        <p:spPr>
          <a:xfrm>
            <a:off x="8559424" y="3410396"/>
            <a:ext cx="1993956" cy="369332"/>
          </a:xfrm>
          <a:prstGeom prst="rect">
            <a:avLst/>
          </a:prstGeom>
          <a:noFill/>
        </p:spPr>
        <p:txBody>
          <a:bodyPr wrap="square">
            <a:spAutoFit/>
          </a:bodyPr>
          <a:lstStyle/>
          <a:p>
            <a:r>
              <a:rPr lang="en-IE" sz="1800" b="1" dirty="0"/>
              <a:t>DISTINZIONE</a:t>
            </a:r>
          </a:p>
        </p:txBody>
      </p:sp>
      <p:sp>
        <p:nvSpPr>
          <p:cNvPr id="12" name="Text Placeholder 4">
            <a:extLst>
              <a:ext uri="{FF2B5EF4-FFF2-40B4-BE49-F238E27FC236}">
                <a16:creationId xmlns:a16="http://schemas.microsoft.com/office/drawing/2014/main" id="{C25A4A1A-4F98-3C69-83A5-75996150F2EC}"/>
              </a:ext>
            </a:extLst>
          </p:cNvPr>
          <p:cNvSpPr txBox="1">
            <a:spLocks/>
          </p:cNvSpPr>
          <p:nvPr/>
        </p:nvSpPr>
        <p:spPr>
          <a:xfrm>
            <a:off x="7762058" y="3867586"/>
            <a:ext cx="3065929" cy="2510574"/>
          </a:xfrm>
          <a:prstGeom prst="rect">
            <a:avLst/>
          </a:prstGeom>
          <a:solidFill>
            <a:srgbClr val="E6E6E6"/>
          </a:solidFill>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1800" kern="1200" baseline="0">
                <a:solidFill>
                  <a:srgbClr val="60220F"/>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algn="ctr"/>
            <a:r>
              <a:rPr lang="it-IT" dirty="0"/>
              <a:t> Smettete di guardare di traverso i vostri concorrenti e cercate di non imitarli. I vostri clienti vi hanno scelto per un motivo. Continuate a farli tornare, fornendo tocchi unici che si adattino alla vostra etica e cultura. Abbracciate le vostre differenze e non abbiate paura di distinguervi.</a:t>
            </a:r>
          </a:p>
          <a:p>
            <a:pPr algn="ctr"/>
            <a:endParaRPr lang="en-IE" dirty="0"/>
          </a:p>
        </p:txBody>
      </p:sp>
      <p:sp>
        <p:nvSpPr>
          <p:cNvPr id="7" name="TextBox 6">
            <a:extLst>
              <a:ext uri="{FF2B5EF4-FFF2-40B4-BE49-F238E27FC236}">
                <a16:creationId xmlns:a16="http://schemas.microsoft.com/office/drawing/2014/main" id="{08DAEE7B-345B-571B-A265-F32913FF821B}"/>
              </a:ext>
            </a:extLst>
          </p:cNvPr>
          <p:cNvSpPr txBox="1"/>
          <p:nvPr/>
        </p:nvSpPr>
        <p:spPr>
          <a:xfrm>
            <a:off x="2051023" y="3424180"/>
            <a:ext cx="1634286" cy="369332"/>
          </a:xfrm>
          <a:prstGeom prst="rect">
            <a:avLst/>
          </a:prstGeom>
          <a:noFill/>
        </p:spPr>
        <p:txBody>
          <a:bodyPr wrap="square">
            <a:spAutoFit/>
          </a:bodyPr>
          <a:lstStyle/>
          <a:p>
            <a:r>
              <a:rPr lang="en-IE" sz="1800" b="1" dirty="0"/>
              <a:t>CONSISTENZA</a:t>
            </a:r>
          </a:p>
        </p:txBody>
      </p:sp>
      <p:sp>
        <p:nvSpPr>
          <p:cNvPr id="13" name="Text Placeholder 2">
            <a:extLst>
              <a:ext uri="{FF2B5EF4-FFF2-40B4-BE49-F238E27FC236}">
                <a16:creationId xmlns:a16="http://schemas.microsoft.com/office/drawing/2014/main" id="{A1E5D111-3CAA-E69C-D9C0-123D0ED400A7}"/>
              </a:ext>
            </a:extLst>
          </p:cNvPr>
          <p:cNvSpPr>
            <a:spLocks noGrp="1"/>
          </p:cNvSpPr>
          <p:nvPr>
            <p:ph type="body" sz="quarter" idx="28"/>
          </p:nvPr>
        </p:nvSpPr>
        <p:spPr>
          <a:xfrm>
            <a:off x="447675" y="309563"/>
            <a:ext cx="11096625" cy="1211262"/>
          </a:xfrm>
        </p:spPr>
        <p:txBody>
          <a:bodyPr/>
          <a:lstStyle/>
          <a:p>
            <a:r>
              <a:rPr lang="it-IT" dirty="0"/>
              <a:t>Come creare un'esperienza nella vostra piccola azienda agricola</a:t>
            </a:r>
          </a:p>
          <a:p>
            <a:endParaRPr lang="en-IE" dirty="0"/>
          </a:p>
        </p:txBody>
      </p:sp>
    </p:spTree>
    <p:extLst>
      <p:ext uri="{BB962C8B-B14F-4D97-AF65-F5344CB8AC3E}">
        <p14:creationId xmlns:p14="http://schemas.microsoft.com/office/powerpoint/2010/main" val="379347480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9C5C6B65-24DB-9003-9B6E-2343DEDCF9ED}"/>
              </a:ext>
            </a:extLst>
          </p:cNvPr>
          <p:cNvSpPr>
            <a:spLocks noGrp="1"/>
          </p:cNvSpPr>
          <p:nvPr>
            <p:ph type="body" sz="quarter" idx="16"/>
          </p:nvPr>
        </p:nvSpPr>
        <p:spPr>
          <a:xfrm>
            <a:off x="447065" y="1970360"/>
            <a:ext cx="6482545" cy="4038015"/>
          </a:xfrm>
        </p:spPr>
        <p:txBody>
          <a:bodyPr/>
          <a:lstStyle/>
          <a:p>
            <a:pPr algn="l"/>
            <a:r>
              <a:rPr lang="it-IT" dirty="0"/>
              <a:t>Nel Modulo 2 abbiamo discusso dell'importanza di conoscere e capire i vostri clienti. Abbiamo creato mappe di empatia per assicurarci che vi prendiate il tempo di soffermarvi ad ascoltare i vostri clienti. Apprendimento chiave:</a:t>
            </a:r>
          </a:p>
          <a:p>
            <a:pPr marL="342900" indent="-342900" algn="l">
              <a:buFont typeface="Arial" panose="020B0604020202020204" pitchFamily="34" charset="0"/>
              <a:buChar char="•"/>
            </a:pPr>
            <a:r>
              <a:rPr lang="it-IT" dirty="0"/>
              <a:t>Ascoltate ciò che dicono e ciò che non dicono.</a:t>
            </a:r>
          </a:p>
          <a:p>
            <a:pPr marL="342900" indent="-342900" algn="l">
              <a:buFont typeface="Arial" panose="020B0604020202020204" pitchFamily="34" charset="0"/>
              <a:buChar char="•"/>
            </a:pPr>
            <a:r>
              <a:rPr lang="it-IT" dirty="0"/>
              <a:t>Prestate attenzione alle loro storie, abitudini, famiglie e reazioni. Vi diranno cosa vogliono. Cercatelo con tutto il cuore. </a:t>
            </a:r>
          </a:p>
          <a:p>
            <a:pPr marL="342900" indent="-342900" algn="l">
              <a:buFont typeface="Arial" panose="020B0604020202020204" pitchFamily="34" charset="0"/>
              <a:buChar char="•"/>
            </a:pPr>
            <a:r>
              <a:rPr lang="it-IT" dirty="0"/>
              <a:t>Portate i loro desideri, bisogni, piaceri e obiettivi nella vostra esperienza e avrete la loro attenzione per molto tempo a venire. </a:t>
            </a:r>
          </a:p>
          <a:p>
            <a:pPr algn="l"/>
            <a:endParaRPr lang="en-IE" dirty="0"/>
          </a:p>
        </p:txBody>
      </p:sp>
      <p:sp>
        <p:nvSpPr>
          <p:cNvPr id="4" name="Text Placeholder 3">
            <a:extLst>
              <a:ext uri="{FF2B5EF4-FFF2-40B4-BE49-F238E27FC236}">
                <a16:creationId xmlns:a16="http://schemas.microsoft.com/office/drawing/2014/main" id="{906EB0CB-BB1B-47D1-FF34-30816E6D55CA}"/>
              </a:ext>
            </a:extLst>
          </p:cNvPr>
          <p:cNvSpPr>
            <a:spLocks noGrp="1"/>
          </p:cNvSpPr>
          <p:nvPr>
            <p:ph type="body" sz="quarter" idx="18"/>
          </p:nvPr>
        </p:nvSpPr>
        <p:spPr/>
        <p:txBody>
          <a:bodyPr/>
          <a:lstStyle/>
          <a:p>
            <a:r>
              <a:rPr lang="en-IE" dirty="0" err="1">
                <a:solidFill>
                  <a:srgbClr val="404F2F"/>
                </a:solidFill>
              </a:rPr>
              <a:t>Infine</a:t>
            </a:r>
            <a:r>
              <a:rPr lang="en-IE" dirty="0">
                <a:solidFill>
                  <a:srgbClr val="404F2F"/>
                </a:solidFill>
              </a:rPr>
              <a:t>… </a:t>
            </a:r>
          </a:p>
          <a:p>
            <a:r>
              <a:rPr lang="en-IE" dirty="0">
                <a:solidFill>
                  <a:srgbClr val="404F2F"/>
                </a:solidFill>
              </a:rPr>
              <a:t>7. ASCOLTATE</a:t>
            </a:r>
          </a:p>
        </p:txBody>
      </p:sp>
      <p:pic>
        <p:nvPicPr>
          <p:cNvPr id="18" name="Picture Placeholder 17" descr="A picture containing text&#10;&#10;Description automatically generated">
            <a:extLst>
              <a:ext uri="{FF2B5EF4-FFF2-40B4-BE49-F238E27FC236}">
                <a16:creationId xmlns:a16="http://schemas.microsoft.com/office/drawing/2014/main" id="{50524AA7-A777-BF2E-74F4-8A8F5F2563B7}"/>
              </a:ext>
            </a:extLst>
          </p:cNvPr>
          <p:cNvPicPr>
            <a:picLocks noGrp="1" noChangeAspect="1"/>
          </p:cNvPicPr>
          <p:nvPr>
            <p:ph type="pic" sz="quarter" idx="17"/>
          </p:nvPr>
        </p:nvPicPr>
        <p:blipFill>
          <a:blip r:embed="rId2">
            <a:extLst>
              <a:ext uri="{837473B0-CC2E-450A-ABE3-18F120FF3D39}">
                <a1611:picAttrSrcUrl xmlns:a1611="http://schemas.microsoft.com/office/drawing/2016/11/main" r:id="rId3"/>
              </a:ext>
            </a:extLst>
          </a:blip>
          <a:srcRect l="20254" r="20254"/>
          <a:stretch>
            <a:fillRect/>
          </a:stretch>
        </p:blipFill>
        <p:spPr/>
      </p:pic>
      <p:sp>
        <p:nvSpPr>
          <p:cNvPr id="19" name="TextBox 18">
            <a:extLst>
              <a:ext uri="{FF2B5EF4-FFF2-40B4-BE49-F238E27FC236}">
                <a16:creationId xmlns:a16="http://schemas.microsoft.com/office/drawing/2014/main" id="{7454817C-97AB-816F-E069-5518DE53113A}"/>
              </a:ext>
            </a:extLst>
          </p:cNvPr>
          <p:cNvSpPr txBox="1"/>
          <p:nvPr/>
        </p:nvSpPr>
        <p:spPr>
          <a:xfrm>
            <a:off x="7340026" y="6858000"/>
            <a:ext cx="4851974" cy="230832"/>
          </a:xfrm>
          <a:prstGeom prst="rect">
            <a:avLst/>
          </a:prstGeom>
          <a:noFill/>
        </p:spPr>
        <p:txBody>
          <a:bodyPr wrap="square" rtlCol="0">
            <a:spAutoFit/>
          </a:bodyPr>
          <a:lstStyle/>
          <a:p>
            <a:r>
              <a:rPr lang="en-IE" sz="900">
                <a:hlinkClick r:id="rId3" tooltip="http://esheninger.blogspot.com/2018/02/the-lost-art-of-listening.html"/>
              </a:rPr>
              <a:t>This Photo</a:t>
            </a:r>
            <a:r>
              <a:rPr lang="en-IE" sz="900"/>
              <a:t> by Unknown Author is licensed under </a:t>
            </a:r>
            <a:r>
              <a:rPr lang="en-IE" sz="900">
                <a:hlinkClick r:id="rId4" tooltip="https://creativecommons.org/licenses/by/3.0/"/>
              </a:rPr>
              <a:t>CC BY</a:t>
            </a:r>
            <a:endParaRPr lang="en-IE" sz="900"/>
          </a:p>
        </p:txBody>
      </p:sp>
    </p:spTree>
    <p:extLst>
      <p:ext uri="{BB962C8B-B14F-4D97-AF65-F5344CB8AC3E}">
        <p14:creationId xmlns:p14="http://schemas.microsoft.com/office/powerpoint/2010/main" val="315793119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904B1A-1930-5BA6-8B72-14C84C392B5F}"/>
              </a:ext>
            </a:extLst>
          </p:cNvPr>
          <p:cNvSpPr>
            <a:spLocks noGrp="1"/>
          </p:cNvSpPr>
          <p:nvPr>
            <p:ph type="body" sz="quarter" idx="16"/>
          </p:nvPr>
        </p:nvSpPr>
        <p:spPr>
          <a:xfrm>
            <a:off x="447065" y="2067342"/>
            <a:ext cx="6608159" cy="4038015"/>
          </a:xfrm>
        </p:spPr>
        <p:txBody>
          <a:bodyPr/>
          <a:lstStyle/>
          <a:p>
            <a:pPr algn="l"/>
            <a:r>
              <a:rPr lang="it-IT" dirty="0"/>
              <a:t>Creare un'esperienza porta valore alla vostra azienda agricola in molti modi. </a:t>
            </a:r>
          </a:p>
          <a:p>
            <a:pPr marL="1257300" lvl="2" indent="-342900" algn="l">
              <a:buFont typeface="Arial" panose="020B0604020202020204" pitchFamily="34" charset="0"/>
              <a:buChar char="•"/>
            </a:pPr>
            <a:r>
              <a:rPr lang="it-IT" dirty="0">
                <a:solidFill>
                  <a:srgbClr val="404F2F"/>
                </a:solidFill>
              </a:rPr>
              <a:t>Clienti costanti. </a:t>
            </a:r>
          </a:p>
          <a:p>
            <a:pPr marL="1257300" lvl="2" indent="-342900" algn="l">
              <a:buFont typeface="Arial" panose="020B0604020202020204" pitchFamily="34" charset="0"/>
              <a:buChar char="•"/>
            </a:pPr>
            <a:r>
              <a:rPr lang="it-IT" dirty="0">
                <a:solidFill>
                  <a:srgbClr val="404F2F"/>
                </a:solidFill>
              </a:rPr>
              <a:t>Margini più elevati. </a:t>
            </a:r>
          </a:p>
          <a:p>
            <a:pPr marL="1257300" lvl="2" indent="-342900" algn="l">
              <a:buFont typeface="Arial" panose="020B0604020202020204" pitchFamily="34" charset="0"/>
              <a:buChar char="•"/>
            </a:pPr>
            <a:r>
              <a:rPr lang="it-IT" dirty="0">
                <a:solidFill>
                  <a:srgbClr val="404F2F"/>
                </a:solidFill>
              </a:rPr>
              <a:t>Stabilità rispetto a minacce e concorrenti. </a:t>
            </a:r>
          </a:p>
          <a:p>
            <a:pPr marL="1257300" lvl="2" indent="-342900" algn="l">
              <a:buFont typeface="Arial" panose="020B0604020202020204" pitchFamily="34" charset="0"/>
              <a:buChar char="•"/>
            </a:pPr>
            <a:r>
              <a:rPr lang="it-IT" dirty="0">
                <a:solidFill>
                  <a:srgbClr val="404F2F"/>
                </a:solidFill>
              </a:rPr>
              <a:t>Referenze. </a:t>
            </a:r>
            <a:endParaRPr lang="en-US" dirty="0">
              <a:solidFill>
                <a:srgbClr val="404F2F"/>
              </a:solidFill>
            </a:endParaRPr>
          </a:p>
          <a:p>
            <a:pPr algn="l"/>
            <a:r>
              <a:rPr lang="it-IT" dirty="0"/>
              <a:t>Tutti questi elementi fanno crescere la vostra attività, riducendo al contempo le spese, rendendo un'esperienza uno dei vostri investimenti più performanti.</a:t>
            </a:r>
          </a:p>
          <a:p>
            <a:pPr algn="l"/>
            <a:r>
              <a:rPr lang="en-US" dirty="0"/>
              <a:t>			</a:t>
            </a:r>
            <a:r>
              <a:rPr lang="en-US" sz="1600" dirty="0">
                <a:hlinkClick r:id="rId2"/>
              </a:rPr>
              <a:t>Source</a:t>
            </a:r>
            <a:endParaRPr lang="en-IE" dirty="0"/>
          </a:p>
        </p:txBody>
      </p:sp>
      <p:sp>
        <p:nvSpPr>
          <p:cNvPr id="4" name="Text Placeholder 3">
            <a:extLst>
              <a:ext uri="{FF2B5EF4-FFF2-40B4-BE49-F238E27FC236}">
                <a16:creationId xmlns:a16="http://schemas.microsoft.com/office/drawing/2014/main" id="{18C06BF7-6070-164D-7376-9843F7D6AF6C}"/>
              </a:ext>
            </a:extLst>
          </p:cNvPr>
          <p:cNvSpPr>
            <a:spLocks noGrp="1"/>
          </p:cNvSpPr>
          <p:nvPr>
            <p:ph type="body" sz="quarter" idx="18"/>
          </p:nvPr>
        </p:nvSpPr>
        <p:spPr/>
        <p:txBody>
          <a:bodyPr>
            <a:normAutofit fontScale="92500"/>
          </a:bodyPr>
          <a:lstStyle/>
          <a:p>
            <a:r>
              <a:rPr lang="it-IT" dirty="0"/>
              <a:t>I vantaggi di creare un'esperienza di piccola proprietà </a:t>
            </a:r>
            <a:r>
              <a:rPr lang="en-IE" dirty="0"/>
              <a:t>…</a:t>
            </a:r>
          </a:p>
        </p:txBody>
      </p:sp>
      <p:grpSp>
        <p:nvGrpSpPr>
          <p:cNvPr id="5" name="Graphic 3">
            <a:extLst>
              <a:ext uri="{FF2B5EF4-FFF2-40B4-BE49-F238E27FC236}">
                <a16:creationId xmlns:a16="http://schemas.microsoft.com/office/drawing/2014/main" id="{DFBD013E-4D82-0766-38C0-60077A128017}"/>
              </a:ext>
            </a:extLst>
          </p:cNvPr>
          <p:cNvGrpSpPr/>
          <p:nvPr/>
        </p:nvGrpSpPr>
        <p:grpSpPr>
          <a:xfrm>
            <a:off x="8238565" y="2067342"/>
            <a:ext cx="3191791" cy="3471261"/>
            <a:chOff x="10410452" y="410457"/>
            <a:chExt cx="1091621" cy="1089230"/>
          </a:xfrm>
          <a:solidFill>
            <a:srgbClr val="60220F"/>
          </a:solidFill>
        </p:grpSpPr>
        <p:sp>
          <p:nvSpPr>
            <p:cNvPr id="6" name="Freeform 1356">
              <a:extLst>
                <a:ext uri="{FF2B5EF4-FFF2-40B4-BE49-F238E27FC236}">
                  <a16:creationId xmlns:a16="http://schemas.microsoft.com/office/drawing/2014/main" id="{12ACEF39-4DE9-4D82-A924-029A764E9113}"/>
                </a:ext>
              </a:extLst>
            </p:cNvPr>
            <p:cNvSpPr/>
            <p:nvPr/>
          </p:nvSpPr>
          <p:spPr>
            <a:xfrm>
              <a:off x="10975462" y="481769"/>
              <a:ext cx="268790" cy="153594"/>
            </a:xfrm>
            <a:custGeom>
              <a:avLst/>
              <a:gdLst>
                <a:gd name="connsiteX0" fmla="*/ 134395 w 268790"/>
                <a:gd name="connsiteY0" fmla="*/ 153595 h 153594"/>
                <a:gd name="connsiteX1" fmla="*/ 208450 w 268790"/>
                <a:gd name="connsiteY1" fmla="*/ 95997 h 153594"/>
                <a:gd name="connsiteX2" fmla="*/ 268791 w 268790"/>
                <a:gd name="connsiteY2" fmla="*/ 95997 h 153594"/>
                <a:gd name="connsiteX3" fmla="*/ 268791 w 268790"/>
                <a:gd name="connsiteY3" fmla="*/ 57598 h 153594"/>
                <a:gd name="connsiteX4" fmla="*/ 208450 w 268790"/>
                <a:gd name="connsiteY4" fmla="*/ 57598 h 153594"/>
                <a:gd name="connsiteX5" fmla="*/ 134395 w 268790"/>
                <a:gd name="connsiteY5" fmla="*/ 0 h 153594"/>
                <a:gd name="connsiteX6" fmla="*/ 60340 w 268790"/>
                <a:gd name="connsiteY6" fmla="*/ 57598 h 153594"/>
                <a:gd name="connsiteX7" fmla="*/ 0 w 268790"/>
                <a:gd name="connsiteY7" fmla="*/ 57598 h 153594"/>
                <a:gd name="connsiteX8" fmla="*/ 0 w 268790"/>
                <a:gd name="connsiteY8" fmla="*/ 95997 h 153594"/>
                <a:gd name="connsiteX9" fmla="*/ 60340 w 268790"/>
                <a:gd name="connsiteY9" fmla="*/ 95997 h 153594"/>
                <a:gd name="connsiteX10" fmla="*/ 134395 w 268790"/>
                <a:gd name="connsiteY10" fmla="*/ 153595 h 153594"/>
                <a:gd name="connsiteX11" fmla="*/ 134395 w 268790"/>
                <a:gd name="connsiteY11" fmla="*/ 153595 h 153594"/>
                <a:gd name="connsiteX12" fmla="*/ 134395 w 268790"/>
                <a:gd name="connsiteY12" fmla="*/ 38399 h 153594"/>
                <a:gd name="connsiteX13" fmla="*/ 170051 w 268790"/>
                <a:gd name="connsiteY13" fmla="*/ 63084 h 153594"/>
                <a:gd name="connsiteX14" fmla="*/ 161823 w 268790"/>
                <a:gd name="connsiteY14" fmla="*/ 104225 h 153594"/>
                <a:gd name="connsiteX15" fmla="*/ 120682 w 268790"/>
                <a:gd name="connsiteY15" fmla="*/ 112453 h 153594"/>
                <a:gd name="connsiteX16" fmla="*/ 95997 w 268790"/>
                <a:gd name="connsiteY16" fmla="*/ 76797 h 153594"/>
                <a:gd name="connsiteX17" fmla="*/ 134395 w 268790"/>
                <a:gd name="connsiteY17" fmla="*/ 38399 h 153594"/>
                <a:gd name="connsiteX18" fmla="*/ 134395 w 268790"/>
                <a:gd name="connsiteY18" fmla="*/ 38399 h 1535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8790" h="153594">
                  <a:moveTo>
                    <a:pt x="134395" y="153595"/>
                  </a:moveTo>
                  <a:cubicBezTo>
                    <a:pt x="170051" y="153595"/>
                    <a:pt x="200222" y="128910"/>
                    <a:pt x="208450" y="95997"/>
                  </a:cubicBezTo>
                  <a:lnTo>
                    <a:pt x="268791" y="95997"/>
                  </a:lnTo>
                  <a:lnTo>
                    <a:pt x="268791" y="57598"/>
                  </a:lnTo>
                  <a:lnTo>
                    <a:pt x="208450" y="57598"/>
                  </a:lnTo>
                  <a:cubicBezTo>
                    <a:pt x="200222" y="24685"/>
                    <a:pt x="170051" y="0"/>
                    <a:pt x="134395" y="0"/>
                  </a:cubicBezTo>
                  <a:cubicBezTo>
                    <a:pt x="98740" y="0"/>
                    <a:pt x="68569" y="24685"/>
                    <a:pt x="60340" y="57598"/>
                  </a:cubicBezTo>
                  <a:lnTo>
                    <a:pt x="0" y="57598"/>
                  </a:lnTo>
                  <a:lnTo>
                    <a:pt x="0" y="95997"/>
                  </a:lnTo>
                  <a:lnTo>
                    <a:pt x="60340" y="95997"/>
                  </a:lnTo>
                  <a:cubicBezTo>
                    <a:pt x="68569" y="128910"/>
                    <a:pt x="98740" y="153595"/>
                    <a:pt x="134395" y="153595"/>
                  </a:cubicBezTo>
                  <a:lnTo>
                    <a:pt x="134395" y="153595"/>
                  </a:lnTo>
                  <a:close/>
                  <a:moveTo>
                    <a:pt x="134395" y="38399"/>
                  </a:moveTo>
                  <a:cubicBezTo>
                    <a:pt x="150852" y="38399"/>
                    <a:pt x="164566" y="46627"/>
                    <a:pt x="170051" y="63084"/>
                  </a:cubicBezTo>
                  <a:cubicBezTo>
                    <a:pt x="175537" y="76797"/>
                    <a:pt x="172794" y="93254"/>
                    <a:pt x="161823" y="104225"/>
                  </a:cubicBezTo>
                  <a:cubicBezTo>
                    <a:pt x="150852" y="115196"/>
                    <a:pt x="134395" y="117939"/>
                    <a:pt x="120682" y="112453"/>
                  </a:cubicBezTo>
                  <a:cubicBezTo>
                    <a:pt x="106968" y="106968"/>
                    <a:pt x="95997" y="93254"/>
                    <a:pt x="95997" y="76797"/>
                  </a:cubicBezTo>
                  <a:cubicBezTo>
                    <a:pt x="95997" y="54855"/>
                    <a:pt x="112454" y="38399"/>
                    <a:pt x="134395" y="38399"/>
                  </a:cubicBezTo>
                  <a:lnTo>
                    <a:pt x="134395" y="38399"/>
                  </a:lnTo>
                  <a:close/>
                </a:path>
              </a:pathLst>
            </a:custGeom>
            <a:solidFill>
              <a:srgbClr val="6D6A3A"/>
            </a:solidFill>
            <a:ln w="27426" cap="flat">
              <a:noFill/>
              <a:prstDash val="solid"/>
              <a:miter/>
            </a:ln>
          </p:spPr>
          <p:txBody>
            <a:bodyPr rtlCol="0" anchor="ctr"/>
            <a:lstStyle/>
            <a:p>
              <a:endParaRPr lang="en-US"/>
            </a:p>
          </p:txBody>
        </p:sp>
        <p:sp>
          <p:nvSpPr>
            <p:cNvPr id="7" name="Freeform 1357">
              <a:extLst>
                <a:ext uri="{FF2B5EF4-FFF2-40B4-BE49-F238E27FC236}">
                  <a16:creationId xmlns:a16="http://schemas.microsoft.com/office/drawing/2014/main" id="{7C8E6785-4A4E-ECB3-A7AF-9D02E041D50A}"/>
                </a:ext>
              </a:extLst>
            </p:cNvPr>
            <p:cNvSpPr/>
            <p:nvPr/>
          </p:nvSpPr>
          <p:spPr>
            <a:xfrm>
              <a:off x="10410452" y="410457"/>
              <a:ext cx="1091621" cy="1089230"/>
            </a:xfrm>
            <a:custGeom>
              <a:avLst/>
              <a:gdLst>
                <a:gd name="connsiteX0" fmla="*/ 1047737 w 1091621"/>
                <a:gd name="connsiteY0" fmla="*/ 822829 h 1089230"/>
                <a:gd name="connsiteX1" fmla="*/ 984653 w 1091621"/>
                <a:gd name="connsiteY1" fmla="*/ 743289 h 1089230"/>
                <a:gd name="connsiteX2" fmla="*/ 916084 w 1091621"/>
                <a:gd name="connsiteY2" fmla="*/ 715861 h 1089230"/>
                <a:gd name="connsiteX3" fmla="*/ 872200 w 1091621"/>
                <a:gd name="connsiteY3" fmla="*/ 693919 h 1089230"/>
                <a:gd name="connsiteX4" fmla="*/ 773461 w 1091621"/>
                <a:gd name="connsiteY4" fmla="*/ 655520 h 1089230"/>
                <a:gd name="connsiteX5" fmla="*/ 759747 w 1091621"/>
                <a:gd name="connsiteY5" fmla="*/ 611636 h 1089230"/>
                <a:gd name="connsiteX6" fmla="*/ 759747 w 1091621"/>
                <a:gd name="connsiteY6" fmla="*/ 562266 h 1089230"/>
                <a:gd name="connsiteX7" fmla="*/ 831058 w 1091621"/>
                <a:gd name="connsiteY7" fmla="*/ 562266 h 1089230"/>
                <a:gd name="connsiteX8" fmla="*/ 948998 w 1091621"/>
                <a:gd name="connsiteY8" fmla="*/ 482726 h 1089230"/>
                <a:gd name="connsiteX9" fmla="*/ 995624 w 1091621"/>
                <a:gd name="connsiteY9" fmla="*/ 370273 h 1089230"/>
                <a:gd name="connsiteX10" fmla="*/ 995624 w 1091621"/>
                <a:gd name="connsiteY10" fmla="*/ 356559 h 1089230"/>
                <a:gd name="connsiteX11" fmla="*/ 995624 w 1091621"/>
                <a:gd name="connsiteY11" fmla="*/ 356559 h 1089230"/>
                <a:gd name="connsiteX12" fmla="*/ 979168 w 1091621"/>
                <a:gd name="connsiteY12" fmla="*/ 345588 h 1089230"/>
                <a:gd name="connsiteX13" fmla="*/ 883171 w 1091621"/>
                <a:gd name="connsiteY13" fmla="*/ 345588 h 1089230"/>
                <a:gd name="connsiteX14" fmla="*/ 770718 w 1091621"/>
                <a:gd name="connsiteY14" fmla="*/ 416900 h 1089230"/>
                <a:gd name="connsiteX15" fmla="*/ 762489 w 1091621"/>
                <a:gd name="connsiteY15" fmla="*/ 433357 h 1089230"/>
                <a:gd name="connsiteX16" fmla="*/ 762489 w 1091621"/>
                <a:gd name="connsiteY16" fmla="*/ 293475 h 1089230"/>
                <a:gd name="connsiteX17" fmla="*/ 943512 w 1091621"/>
                <a:gd name="connsiteY17" fmla="*/ 293475 h 1089230"/>
                <a:gd name="connsiteX18" fmla="*/ 962712 w 1091621"/>
                <a:gd name="connsiteY18" fmla="*/ 274276 h 1089230"/>
                <a:gd name="connsiteX19" fmla="*/ 962712 w 1091621"/>
                <a:gd name="connsiteY19" fmla="*/ 19199 h 1089230"/>
                <a:gd name="connsiteX20" fmla="*/ 943512 w 1091621"/>
                <a:gd name="connsiteY20" fmla="*/ 0 h 1089230"/>
                <a:gd name="connsiteX21" fmla="*/ 471756 w 1091621"/>
                <a:gd name="connsiteY21" fmla="*/ 0 h 1089230"/>
                <a:gd name="connsiteX22" fmla="*/ 452557 w 1091621"/>
                <a:gd name="connsiteY22" fmla="*/ 19199 h 1089230"/>
                <a:gd name="connsiteX23" fmla="*/ 452557 w 1091621"/>
                <a:gd name="connsiteY23" fmla="*/ 274276 h 1089230"/>
                <a:gd name="connsiteX24" fmla="*/ 471756 w 1091621"/>
                <a:gd name="connsiteY24" fmla="*/ 293475 h 1089230"/>
                <a:gd name="connsiteX25" fmla="*/ 652778 w 1091621"/>
                <a:gd name="connsiteY25" fmla="*/ 293475 h 1089230"/>
                <a:gd name="connsiteX26" fmla="*/ 652778 w 1091621"/>
                <a:gd name="connsiteY26" fmla="*/ 433357 h 1089230"/>
                <a:gd name="connsiteX27" fmla="*/ 644550 w 1091621"/>
                <a:gd name="connsiteY27" fmla="*/ 416900 h 1089230"/>
                <a:gd name="connsiteX28" fmla="*/ 532097 w 1091621"/>
                <a:gd name="connsiteY28" fmla="*/ 345588 h 1089230"/>
                <a:gd name="connsiteX29" fmla="*/ 436100 w 1091621"/>
                <a:gd name="connsiteY29" fmla="*/ 345588 h 1089230"/>
                <a:gd name="connsiteX30" fmla="*/ 419643 w 1091621"/>
                <a:gd name="connsiteY30" fmla="*/ 356559 h 1089230"/>
                <a:gd name="connsiteX31" fmla="*/ 419643 w 1091621"/>
                <a:gd name="connsiteY31" fmla="*/ 356559 h 1089230"/>
                <a:gd name="connsiteX32" fmla="*/ 419643 w 1091621"/>
                <a:gd name="connsiteY32" fmla="*/ 370273 h 1089230"/>
                <a:gd name="connsiteX33" fmla="*/ 466270 w 1091621"/>
                <a:gd name="connsiteY33" fmla="*/ 482726 h 1089230"/>
                <a:gd name="connsiteX34" fmla="*/ 584209 w 1091621"/>
                <a:gd name="connsiteY34" fmla="*/ 562266 h 1089230"/>
                <a:gd name="connsiteX35" fmla="*/ 655521 w 1091621"/>
                <a:gd name="connsiteY35" fmla="*/ 562266 h 1089230"/>
                <a:gd name="connsiteX36" fmla="*/ 655521 w 1091621"/>
                <a:gd name="connsiteY36" fmla="*/ 614379 h 1089230"/>
                <a:gd name="connsiteX37" fmla="*/ 641807 w 1091621"/>
                <a:gd name="connsiteY37" fmla="*/ 652778 h 1089230"/>
                <a:gd name="connsiteX38" fmla="*/ 518383 w 1091621"/>
                <a:gd name="connsiteY38" fmla="*/ 696662 h 1089230"/>
                <a:gd name="connsiteX39" fmla="*/ 479984 w 1091621"/>
                <a:gd name="connsiteY39" fmla="*/ 718604 h 1089230"/>
                <a:gd name="connsiteX40" fmla="*/ 422386 w 1091621"/>
                <a:gd name="connsiteY40" fmla="*/ 743289 h 1089230"/>
                <a:gd name="connsiteX41" fmla="*/ 364788 w 1091621"/>
                <a:gd name="connsiteY41" fmla="*/ 817343 h 1089230"/>
                <a:gd name="connsiteX42" fmla="*/ 345589 w 1091621"/>
                <a:gd name="connsiteY42" fmla="*/ 817343 h 1089230"/>
                <a:gd name="connsiteX43" fmla="*/ 345589 w 1091621"/>
                <a:gd name="connsiteY43" fmla="*/ 798144 h 1089230"/>
                <a:gd name="connsiteX44" fmla="*/ 326389 w 1091621"/>
                <a:gd name="connsiteY44" fmla="*/ 778945 h 1089230"/>
                <a:gd name="connsiteX45" fmla="*/ 19200 w 1091621"/>
                <a:gd name="connsiteY45" fmla="*/ 778945 h 1089230"/>
                <a:gd name="connsiteX46" fmla="*/ 0 w 1091621"/>
                <a:gd name="connsiteY46" fmla="*/ 798144 h 1089230"/>
                <a:gd name="connsiteX47" fmla="*/ 0 w 1091621"/>
                <a:gd name="connsiteY47" fmla="*/ 1069677 h 1089230"/>
                <a:gd name="connsiteX48" fmla="*/ 19200 w 1091621"/>
                <a:gd name="connsiteY48" fmla="*/ 1088877 h 1089230"/>
                <a:gd name="connsiteX49" fmla="*/ 326389 w 1091621"/>
                <a:gd name="connsiteY49" fmla="*/ 1088877 h 1089230"/>
                <a:gd name="connsiteX50" fmla="*/ 345589 w 1091621"/>
                <a:gd name="connsiteY50" fmla="*/ 1069677 h 1089230"/>
                <a:gd name="connsiteX51" fmla="*/ 345589 w 1091621"/>
                <a:gd name="connsiteY51" fmla="*/ 1053221 h 1089230"/>
                <a:gd name="connsiteX52" fmla="*/ 386730 w 1091621"/>
                <a:gd name="connsiteY52" fmla="*/ 1064192 h 1089230"/>
                <a:gd name="connsiteX53" fmla="*/ 789917 w 1091621"/>
                <a:gd name="connsiteY53" fmla="*/ 1066935 h 1089230"/>
                <a:gd name="connsiteX54" fmla="*/ 932541 w 1091621"/>
                <a:gd name="connsiteY54" fmla="*/ 1034021 h 1089230"/>
                <a:gd name="connsiteX55" fmla="*/ 938027 w 1091621"/>
                <a:gd name="connsiteY55" fmla="*/ 1031279 h 1089230"/>
                <a:gd name="connsiteX56" fmla="*/ 1064193 w 1091621"/>
                <a:gd name="connsiteY56" fmla="*/ 938025 h 1089230"/>
                <a:gd name="connsiteX57" fmla="*/ 1091621 w 1091621"/>
                <a:gd name="connsiteY57" fmla="*/ 885912 h 1089230"/>
                <a:gd name="connsiteX58" fmla="*/ 1091621 w 1091621"/>
                <a:gd name="connsiteY58" fmla="*/ 885912 h 1089230"/>
                <a:gd name="connsiteX59" fmla="*/ 1047737 w 1091621"/>
                <a:gd name="connsiteY59" fmla="*/ 822829 h 1089230"/>
                <a:gd name="connsiteX60" fmla="*/ 1047737 w 1091621"/>
                <a:gd name="connsiteY60" fmla="*/ 822829 h 1089230"/>
                <a:gd name="connsiteX61" fmla="*/ 798145 w 1091621"/>
                <a:gd name="connsiteY61" fmla="*/ 430614 h 1089230"/>
                <a:gd name="connsiteX62" fmla="*/ 880429 w 1091621"/>
                <a:gd name="connsiteY62" fmla="*/ 381244 h 1089230"/>
                <a:gd name="connsiteX63" fmla="*/ 948998 w 1091621"/>
                <a:gd name="connsiteY63" fmla="*/ 381244 h 1089230"/>
                <a:gd name="connsiteX64" fmla="*/ 913341 w 1091621"/>
                <a:gd name="connsiteY64" fmla="*/ 469012 h 1089230"/>
                <a:gd name="connsiteX65" fmla="*/ 828316 w 1091621"/>
                <a:gd name="connsiteY65" fmla="*/ 526610 h 1089230"/>
                <a:gd name="connsiteX66" fmla="*/ 781689 w 1091621"/>
                <a:gd name="connsiteY66" fmla="*/ 526610 h 1089230"/>
                <a:gd name="connsiteX67" fmla="*/ 896885 w 1091621"/>
                <a:gd name="connsiteY67" fmla="*/ 427871 h 1089230"/>
                <a:gd name="connsiteX68" fmla="*/ 866715 w 1091621"/>
                <a:gd name="connsiteY68" fmla="*/ 405929 h 1089230"/>
                <a:gd name="connsiteX69" fmla="*/ 762489 w 1091621"/>
                <a:gd name="connsiteY69" fmla="*/ 493697 h 1089230"/>
                <a:gd name="connsiteX70" fmla="*/ 798145 w 1091621"/>
                <a:gd name="connsiteY70" fmla="*/ 430614 h 1089230"/>
                <a:gd name="connsiteX71" fmla="*/ 504669 w 1091621"/>
                <a:gd name="connsiteY71" fmla="*/ 181022 h 1089230"/>
                <a:gd name="connsiteX72" fmla="*/ 485470 w 1091621"/>
                <a:gd name="connsiteY72" fmla="*/ 181022 h 1089230"/>
                <a:gd name="connsiteX73" fmla="*/ 485470 w 1091621"/>
                <a:gd name="connsiteY73" fmla="*/ 109710 h 1089230"/>
                <a:gd name="connsiteX74" fmla="*/ 504669 w 1091621"/>
                <a:gd name="connsiteY74" fmla="*/ 109710 h 1089230"/>
                <a:gd name="connsiteX75" fmla="*/ 559524 w 1091621"/>
                <a:gd name="connsiteY75" fmla="*/ 54855 h 1089230"/>
                <a:gd name="connsiteX76" fmla="*/ 559524 w 1091621"/>
                <a:gd name="connsiteY76" fmla="*/ 35656 h 1089230"/>
                <a:gd name="connsiteX77" fmla="*/ 850258 w 1091621"/>
                <a:gd name="connsiteY77" fmla="*/ 35656 h 1089230"/>
                <a:gd name="connsiteX78" fmla="*/ 850258 w 1091621"/>
                <a:gd name="connsiteY78" fmla="*/ 54855 h 1089230"/>
                <a:gd name="connsiteX79" fmla="*/ 905113 w 1091621"/>
                <a:gd name="connsiteY79" fmla="*/ 109710 h 1089230"/>
                <a:gd name="connsiteX80" fmla="*/ 924313 w 1091621"/>
                <a:gd name="connsiteY80" fmla="*/ 109710 h 1089230"/>
                <a:gd name="connsiteX81" fmla="*/ 924313 w 1091621"/>
                <a:gd name="connsiteY81" fmla="*/ 181022 h 1089230"/>
                <a:gd name="connsiteX82" fmla="*/ 905113 w 1091621"/>
                <a:gd name="connsiteY82" fmla="*/ 181022 h 1089230"/>
                <a:gd name="connsiteX83" fmla="*/ 850258 w 1091621"/>
                <a:gd name="connsiteY83" fmla="*/ 235878 h 1089230"/>
                <a:gd name="connsiteX84" fmla="*/ 850258 w 1091621"/>
                <a:gd name="connsiteY84" fmla="*/ 255077 h 1089230"/>
                <a:gd name="connsiteX85" fmla="*/ 559524 w 1091621"/>
                <a:gd name="connsiteY85" fmla="*/ 255077 h 1089230"/>
                <a:gd name="connsiteX86" fmla="*/ 559524 w 1091621"/>
                <a:gd name="connsiteY86" fmla="*/ 235878 h 1089230"/>
                <a:gd name="connsiteX87" fmla="*/ 504669 w 1091621"/>
                <a:gd name="connsiteY87" fmla="*/ 181022 h 1089230"/>
                <a:gd name="connsiteX88" fmla="*/ 504669 w 1091621"/>
                <a:gd name="connsiteY88" fmla="*/ 181022 h 1089230"/>
                <a:gd name="connsiteX89" fmla="*/ 885914 w 1091621"/>
                <a:gd name="connsiteY89" fmla="*/ 255077 h 1089230"/>
                <a:gd name="connsiteX90" fmla="*/ 885914 w 1091621"/>
                <a:gd name="connsiteY90" fmla="*/ 235878 h 1089230"/>
                <a:gd name="connsiteX91" fmla="*/ 905113 w 1091621"/>
                <a:gd name="connsiteY91" fmla="*/ 216678 h 1089230"/>
                <a:gd name="connsiteX92" fmla="*/ 924313 w 1091621"/>
                <a:gd name="connsiteY92" fmla="*/ 216678 h 1089230"/>
                <a:gd name="connsiteX93" fmla="*/ 924313 w 1091621"/>
                <a:gd name="connsiteY93" fmla="*/ 252334 h 1089230"/>
                <a:gd name="connsiteX94" fmla="*/ 885914 w 1091621"/>
                <a:gd name="connsiteY94" fmla="*/ 252334 h 1089230"/>
                <a:gd name="connsiteX95" fmla="*/ 921570 w 1091621"/>
                <a:gd name="connsiteY95" fmla="*/ 74054 h 1089230"/>
                <a:gd name="connsiteX96" fmla="*/ 902370 w 1091621"/>
                <a:gd name="connsiteY96" fmla="*/ 74054 h 1089230"/>
                <a:gd name="connsiteX97" fmla="*/ 883171 w 1091621"/>
                <a:gd name="connsiteY97" fmla="*/ 54855 h 1089230"/>
                <a:gd name="connsiteX98" fmla="*/ 883171 w 1091621"/>
                <a:gd name="connsiteY98" fmla="*/ 35656 h 1089230"/>
                <a:gd name="connsiteX99" fmla="*/ 918827 w 1091621"/>
                <a:gd name="connsiteY99" fmla="*/ 35656 h 1089230"/>
                <a:gd name="connsiteX100" fmla="*/ 918827 w 1091621"/>
                <a:gd name="connsiteY100" fmla="*/ 74054 h 1089230"/>
                <a:gd name="connsiteX101" fmla="*/ 521126 w 1091621"/>
                <a:gd name="connsiteY101" fmla="*/ 35656 h 1089230"/>
                <a:gd name="connsiteX102" fmla="*/ 521126 w 1091621"/>
                <a:gd name="connsiteY102" fmla="*/ 54855 h 1089230"/>
                <a:gd name="connsiteX103" fmla="*/ 501926 w 1091621"/>
                <a:gd name="connsiteY103" fmla="*/ 74054 h 1089230"/>
                <a:gd name="connsiteX104" fmla="*/ 482727 w 1091621"/>
                <a:gd name="connsiteY104" fmla="*/ 74054 h 1089230"/>
                <a:gd name="connsiteX105" fmla="*/ 482727 w 1091621"/>
                <a:gd name="connsiteY105" fmla="*/ 38399 h 1089230"/>
                <a:gd name="connsiteX106" fmla="*/ 521126 w 1091621"/>
                <a:gd name="connsiteY106" fmla="*/ 38399 h 1089230"/>
                <a:gd name="connsiteX107" fmla="*/ 485470 w 1091621"/>
                <a:gd name="connsiteY107" fmla="*/ 219421 h 1089230"/>
                <a:gd name="connsiteX108" fmla="*/ 504669 w 1091621"/>
                <a:gd name="connsiteY108" fmla="*/ 219421 h 1089230"/>
                <a:gd name="connsiteX109" fmla="*/ 523869 w 1091621"/>
                <a:gd name="connsiteY109" fmla="*/ 238620 h 1089230"/>
                <a:gd name="connsiteX110" fmla="*/ 523869 w 1091621"/>
                <a:gd name="connsiteY110" fmla="*/ 257820 h 1089230"/>
                <a:gd name="connsiteX111" fmla="*/ 488212 w 1091621"/>
                <a:gd name="connsiteY111" fmla="*/ 257820 h 1089230"/>
                <a:gd name="connsiteX112" fmla="*/ 488212 w 1091621"/>
                <a:gd name="connsiteY112" fmla="*/ 219421 h 1089230"/>
                <a:gd name="connsiteX113" fmla="*/ 721348 w 1091621"/>
                <a:gd name="connsiteY113" fmla="*/ 290733 h 1089230"/>
                <a:gd name="connsiteX114" fmla="*/ 721348 w 1091621"/>
                <a:gd name="connsiteY114" fmla="*/ 617122 h 1089230"/>
                <a:gd name="connsiteX115" fmla="*/ 721348 w 1091621"/>
                <a:gd name="connsiteY115" fmla="*/ 622607 h 1089230"/>
                <a:gd name="connsiteX116" fmla="*/ 732319 w 1091621"/>
                <a:gd name="connsiteY116" fmla="*/ 652778 h 1089230"/>
                <a:gd name="connsiteX117" fmla="*/ 713120 w 1091621"/>
                <a:gd name="connsiteY117" fmla="*/ 652778 h 1089230"/>
                <a:gd name="connsiteX118" fmla="*/ 671978 w 1091621"/>
                <a:gd name="connsiteY118" fmla="*/ 652778 h 1089230"/>
                <a:gd name="connsiteX119" fmla="*/ 682949 w 1091621"/>
                <a:gd name="connsiteY119" fmla="*/ 622607 h 1089230"/>
                <a:gd name="connsiteX120" fmla="*/ 682949 w 1091621"/>
                <a:gd name="connsiteY120" fmla="*/ 617122 h 1089230"/>
                <a:gd name="connsiteX121" fmla="*/ 682949 w 1091621"/>
                <a:gd name="connsiteY121" fmla="*/ 290733 h 1089230"/>
                <a:gd name="connsiteX122" fmla="*/ 721348 w 1091621"/>
                <a:gd name="connsiteY122" fmla="*/ 290733 h 1089230"/>
                <a:gd name="connsiteX123" fmla="*/ 493698 w 1091621"/>
                <a:gd name="connsiteY123" fmla="*/ 469012 h 1089230"/>
                <a:gd name="connsiteX124" fmla="*/ 458042 w 1091621"/>
                <a:gd name="connsiteY124" fmla="*/ 381244 h 1089230"/>
                <a:gd name="connsiteX125" fmla="*/ 526612 w 1091621"/>
                <a:gd name="connsiteY125" fmla="*/ 381244 h 1089230"/>
                <a:gd name="connsiteX126" fmla="*/ 608895 w 1091621"/>
                <a:gd name="connsiteY126" fmla="*/ 430614 h 1089230"/>
                <a:gd name="connsiteX127" fmla="*/ 639064 w 1091621"/>
                <a:gd name="connsiteY127" fmla="*/ 493697 h 1089230"/>
                <a:gd name="connsiteX128" fmla="*/ 534840 w 1091621"/>
                <a:gd name="connsiteY128" fmla="*/ 405929 h 1089230"/>
                <a:gd name="connsiteX129" fmla="*/ 504669 w 1091621"/>
                <a:gd name="connsiteY129" fmla="*/ 427871 h 1089230"/>
                <a:gd name="connsiteX130" fmla="*/ 619866 w 1091621"/>
                <a:gd name="connsiteY130" fmla="*/ 526610 h 1089230"/>
                <a:gd name="connsiteX131" fmla="*/ 573238 w 1091621"/>
                <a:gd name="connsiteY131" fmla="*/ 526610 h 1089230"/>
                <a:gd name="connsiteX132" fmla="*/ 493698 w 1091621"/>
                <a:gd name="connsiteY132" fmla="*/ 469012 h 1089230"/>
                <a:gd name="connsiteX133" fmla="*/ 493698 w 1091621"/>
                <a:gd name="connsiteY133" fmla="*/ 469012 h 1089230"/>
                <a:gd name="connsiteX134" fmla="*/ 433357 w 1091621"/>
                <a:gd name="connsiteY134" fmla="*/ 776202 h 1089230"/>
                <a:gd name="connsiteX135" fmla="*/ 490955 w 1091621"/>
                <a:gd name="connsiteY135" fmla="*/ 751517 h 1089230"/>
                <a:gd name="connsiteX136" fmla="*/ 534840 w 1091621"/>
                <a:gd name="connsiteY136" fmla="*/ 726832 h 1089230"/>
                <a:gd name="connsiteX137" fmla="*/ 644550 w 1091621"/>
                <a:gd name="connsiteY137" fmla="*/ 691176 h 1089230"/>
                <a:gd name="connsiteX138" fmla="*/ 715862 w 1091621"/>
                <a:gd name="connsiteY138" fmla="*/ 691176 h 1089230"/>
                <a:gd name="connsiteX139" fmla="*/ 855744 w 1091621"/>
                <a:gd name="connsiteY139" fmla="*/ 729575 h 1089230"/>
                <a:gd name="connsiteX140" fmla="*/ 905113 w 1091621"/>
                <a:gd name="connsiteY140" fmla="*/ 754260 h 1089230"/>
                <a:gd name="connsiteX141" fmla="*/ 973682 w 1091621"/>
                <a:gd name="connsiteY141" fmla="*/ 781687 h 1089230"/>
                <a:gd name="connsiteX142" fmla="*/ 1009338 w 1091621"/>
                <a:gd name="connsiteY142" fmla="*/ 820086 h 1089230"/>
                <a:gd name="connsiteX143" fmla="*/ 962712 w 1091621"/>
                <a:gd name="connsiteY143" fmla="*/ 833800 h 1089230"/>
                <a:gd name="connsiteX144" fmla="*/ 863972 w 1091621"/>
                <a:gd name="connsiteY144" fmla="*/ 891398 h 1089230"/>
                <a:gd name="connsiteX145" fmla="*/ 855744 w 1091621"/>
                <a:gd name="connsiteY145" fmla="*/ 894140 h 1089230"/>
                <a:gd name="connsiteX146" fmla="*/ 817344 w 1091621"/>
                <a:gd name="connsiteY146" fmla="*/ 894140 h 1089230"/>
                <a:gd name="connsiteX147" fmla="*/ 817344 w 1091621"/>
                <a:gd name="connsiteY147" fmla="*/ 822829 h 1089230"/>
                <a:gd name="connsiteX148" fmla="*/ 754261 w 1091621"/>
                <a:gd name="connsiteY148" fmla="*/ 787173 h 1089230"/>
                <a:gd name="connsiteX149" fmla="*/ 523869 w 1091621"/>
                <a:gd name="connsiteY149" fmla="*/ 787173 h 1089230"/>
                <a:gd name="connsiteX150" fmla="*/ 438843 w 1091621"/>
                <a:gd name="connsiteY150" fmla="*/ 806372 h 1089230"/>
                <a:gd name="connsiteX151" fmla="*/ 405929 w 1091621"/>
                <a:gd name="connsiteY151" fmla="*/ 822829 h 1089230"/>
                <a:gd name="connsiteX152" fmla="*/ 394958 w 1091621"/>
                <a:gd name="connsiteY152" fmla="*/ 822829 h 1089230"/>
                <a:gd name="connsiteX153" fmla="*/ 433357 w 1091621"/>
                <a:gd name="connsiteY153" fmla="*/ 776202 h 1089230"/>
                <a:gd name="connsiteX154" fmla="*/ 433357 w 1091621"/>
                <a:gd name="connsiteY154" fmla="*/ 776202 h 1089230"/>
                <a:gd name="connsiteX155" fmla="*/ 32914 w 1091621"/>
                <a:gd name="connsiteY155" fmla="*/ 817343 h 1089230"/>
                <a:gd name="connsiteX156" fmla="*/ 213936 w 1091621"/>
                <a:gd name="connsiteY156" fmla="*/ 817343 h 1089230"/>
                <a:gd name="connsiteX157" fmla="*/ 213936 w 1091621"/>
                <a:gd name="connsiteY157" fmla="*/ 1053221 h 1089230"/>
                <a:gd name="connsiteX158" fmla="*/ 32914 w 1091621"/>
                <a:gd name="connsiteY158" fmla="*/ 1053221 h 1089230"/>
                <a:gd name="connsiteX159" fmla="*/ 32914 w 1091621"/>
                <a:gd name="connsiteY159" fmla="*/ 817343 h 1089230"/>
                <a:gd name="connsiteX160" fmla="*/ 304447 w 1091621"/>
                <a:gd name="connsiteY160" fmla="*/ 1053221 h 1089230"/>
                <a:gd name="connsiteX161" fmla="*/ 249592 w 1091621"/>
                <a:gd name="connsiteY161" fmla="*/ 1053221 h 1089230"/>
                <a:gd name="connsiteX162" fmla="*/ 249592 w 1091621"/>
                <a:gd name="connsiteY162" fmla="*/ 817343 h 1089230"/>
                <a:gd name="connsiteX163" fmla="*/ 304447 w 1091621"/>
                <a:gd name="connsiteY163" fmla="*/ 817343 h 1089230"/>
                <a:gd name="connsiteX164" fmla="*/ 304447 w 1091621"/>
                <a:gd name="connsiteY164" fmla="*/ 1053221 h 1089230"/>
                <a:gd name="connsiteX165" fmla="*/ 1047737 w 1091621"/>
                <a:gd name="connsiteY165" fmla="*/ 883169 h 1089230"/>
                <a:gd name="connsiteX166" fmla="*/ 1036766 w 1091621"/>
                <a:gd name="connsiteY166" fmla="*/ 907854 h 1089230"/>
                <a:gd name="connsiteX167" fmla="*/ 913341 w 1091621"/>
                <a:gd name="connsiteY167" fmla="*/ 1001108 h 1089230"/>
                <a:gd name="connsiteX168" fmla="*/ 773461 w 1091621"/>
                <a:gd name="connsiteY168" fmla="*/ 1034021 h 1089230"/>
                <a:gd name="connsiteX169" fmla="*/ 389473 w 1091621"/>
                <a:gd name="connsiteY169" fmla="*/ 1031279 h 1089230"/>
                <a:gd name="connsiteX170" fmla="*/ 345589 w 1091621"/>
                <a:gd name="connsiteY170" fmla="*/ 1020307 h 1089230"/>
                <a:gd name="connsiteX171" fmla="*/ 340103 w 1091621"/>
                <a:gd name="connsiteY171" fmla="*/ 1020307 h 1089230"/>
                <a:gd name="connsiteX172" fmla="*/ 340103 w 1091621"/>
                <a:gd name="connsiteY172" fmla="*/ 855742 h 1089230"/>
                <a:gd name="connsiteX173" fmla="*/ 411415 w 1091621"/>
                <a:gd name="connsiteY173" fmla="*/ 855742 h 1089230"/>
                <a:gd name="connsiteX174" fmla="*/ 419643 w 1091621"/>
                <a:gd name="connsiteY174" fmla="*/ 852999 h 1089230"/>
                <a:gd name="connsiteX175" fmla="*/ 455300 w 1091621"/>
                <a:gd name="connsiteY175" fmla="*/ 833800 h 1089230"/>
                <a:gd name="connsiteX176" fmla="*/ 523869 w 1091621"/>
                <a:gd name="connsiteY176" fmla="*/ 817343 h 1089230"/>
                <a:gd name="connsiteX177" fmla="*/ 754261 w 1091621"/>
                <a:gd name="connsiteY177" fmla="*/ 817343 h 1089230"/>
                <a:gd name="connsiteX178" fmla="*/ 778946 w 1091621"/>
                <a:gd name="connsiteY178" fmla="*/ 828314 h 1089230"/>
                <a:gd name="connsiteX179" fmla="*/ 789917 w 1091621"/>
                <a:gd name="connsiteY179" fmla="*/ 852999 h 1089230"/>
                <a:gd name="connsiteX180" fmla="*/ 778946 w 1091621"/>
                <a:gd name="connsiteY180" fmla="*/ 877684 h 1089230"/>
                <a:gd name="connsiteX181" fmla="*/ 754261 w 1091621"/>
                <a:gd name="connsiteY181" fmla="*/ 888655 h 1089230"/>
                <a:gd name="connsiteX182" fmla="*/ 630837 w 1091621"/>
                <a:gd name="connsiteY182" fmla="*/ 888655 h 1089230"/>
                <a:gd name="connsiteX183" fmla="*/ 630837 w 1091621"/>
                <a:gd name="connsiteY183" fmla="*/ 924311 h 1089230"/>
                <a:gd name="connsiteX184" fmla="*/ 858486 w 1091621"/>
                <a:gd name="connsiteY184" fmla="*/ 924311 h 1089230"/>
                <a:gd name="connsiteX185" fmla="*/ 858486 w 1091621"/>
                <a:gd name="connsiteY185" fmla="*/ 924311 h 1089230"/>
                <a:gd name="connsiteX186" fmla="*/ 883171 w 1091621"/>
                <a:gd name="connsiteY186" fmla="*/ 918825 h 1089230"/>
                <a:gd name="connsiteX187" fmla="*/ 883171 w 1091621"/>
                <a:gd name="connsiteY187" fmla="*/ 918825 h 1089230"/>
                <a:gd name="connsiteX188" fmla="*/ 981910 w 1091621"/>
                <a:gd name="connsiteY188" fmla="*/ 861227 h 1089230"/>
                <a:gd name="connsiteX189" fmla="*/ 1017567 w 1091621"/>
                <a:gd name="connsiteY189" fmla="*/ 850256 h 1089230"/>
                <a:gd name="connsiteX190" fmla="*/ 1017567 w 1091621"/>
                <a:gd name="connsiteY190" fmla="*/ 850256 h 1089230"/>
                <a:gd name="connsiteX191" fmla="*/ 1047737 w 1091621"/>
                <a:gd name="connsiteY191" fmla="*/ 883169 h 1089230"/>
                <a:gd name="connsiteX192" fmla="*/ 1047737 w 1091621"/>
                <a:gd name="connsiteY192" fmla="*/ 883169 h 10892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Lst>
              <a:rect l="l" t="t" r="r" b="b"/>
              <a:pathLst>
                <a:path w="1091621" h="1089230">
                  <a:moveTo>
                    <a:pt x="1047737" y="822829"/>
                  </a:moveTo>
                  <a:cubicBezTo>
                    <a:pt x="1042252" y="787173"/>
                    <a:pt x="1020310" y="757002"/>
                    <a:pt x="984653" y="743289"/>
                  </a:cubicBezTo>
                  <a:lnTo>
                    <a:pt x="916084" y="715861"/>
                  </a:lnTo>
                  <a:cubicBezTo>
                    <a:pt x="899627" y="710375"/>
                    <a:pt x="885914" y="702147"/>
                    <a:pt x="872200" y="693919"/>
                  </a:cubicBezTo>
                  <a:cubicBezTo>
                    <a:pt x="842030" y="674719"/>
                    <a:pt x="809116" y="663748"/>
                    <a:pt x="773461" y="655520"/>
                  </a:cubicBezTo>
                  <a:lnTo>
                    <a:pt x="759747" y="611636"/>
                  </a:lnTo>
                  <a:lnTo>
                    <a:pt x="759747" y="562266"/>
                  </a:lnTo>
                  <a:lnTo>
                    <a:pt x="831058" y="562266"/>
                  </a:lnTo>
                  <a:cubicBezTo>
                    <a:pt x="883171" y="562266"/>
                    <a:pt x="929798" y="532096"/>
                    <a:pt x="948998" y="482726"/>
                  </a:cubicBezTo>
                  <a:lnTo>
                    <a:pt x="995624" y="370273"/>
                  </a:lnTo>
                  <a:cubicBezTo>
                    <a:pt x="998367" y="364787"/>
                    <a:pt x="998367" y="362045"/>
                    <a:pt x="995624" y="356559"/>
                  </a:cubicBezTo>
                  <a:lnTo>
                    <a:pt x="995624" y="356559"/>
                  </a:lnTo>
                  <a:cubicBezTo>
                    <a:pt x="992882" y="351074"/>
                    <a:pt x="987396" y="345588"/>
                    <a:pt x="979168" y="345588"/>
                  </a:cubicBezTo>
                  <a:lnTo>
                    <a:pt x="883171" y="345588"/>
                  </a:lnTo>
                  <a:cubicBezTo>
                    <a:pt x="833801" y="345588"/>
                    <a:pt x="789917" y="373016"/>
                    <a:pt x="770718" y="416900"/>
                  </a:cubicBezTo>
                  <a:lnTo>
                    <a:pt x="762489" y="433357"/>
                  </a:lnTo>
                  <a:lnTo>
                    <a:pt x="762489" y="293475"/>
                  </a:lnTo>
                  <a:lnTo>
                    <a:pt x="943512" y="293475"/>
                  </a:lnTo>
                  <a:cubicBezTo>
                    <a:pt x="954483" y="293475"/>
                    <a:pt x="962712" y="285247"/>
                    <a:pt x="962712" y="274276"/>
                  </a:cubicBezTo>
                  <a:lnTo>
                    <a:pt x="962712" y="19199"/>
                  </a:lnTo>
                  <a:cubicBezTo>
                    <a:pt x="962712" y="8228"/>
                    <a:pt x="954483" y="0"/>
                    <a:pt x="943512" y="0"/>
                  </a:cubicBezTo>
                  <a:lnTo>
                    <a:pt x="471756" y="0"/>
                  </a:lnTo>
                  <a:cubicBezTo>
                    <a:pt x="460785" y="0"/>
                    <a:pt x="452557" y="8228"/>
                    <a:pt x="452557" y="19199"/>
                  </a:cubicBezTo>
                  <a:lnTo>
                    <a:pt x="452557" y="274276"/>
                  </a:lnTo>
                  <a:cubicBezTo>
                    <a:pt x="452557" y="285247"/>
                    <a:pt x="460785" y="293475"/>
                    <a:pt x="471756" y="293475"/>
                  </a:cubicBezTo>
                  <a:lnTo>
                    <a:pt x="652778" y="293475"/>
                  </a:lnTo>
                  <a:lnTo>
                    <a:pt x="652778" y="433357"/>
                  </a:lnTo>
                  <a:lnTo>
                    <a:pt x="644550" y="416900"/>
                  </a:lnTo>
                  <a:cubicBezTo>
                    <a:pt x="622609" y="373016"/>
                    <a:pt x="578724" y="345588"/>
                    <a:pt x="532097" y="345588"/>
                  </a:cubicBezTo>
                  <a:lnTo>
                    <a:pt x="436100" y="345588"/>
                  </a:lnTo>
                  <a:cubicBezTo>
                    <a:pt x="427872" y="345588"/>
                    <a:pt x="422386" y="351074"/>
                    <a:pt x="419643" y="356559"/>
                  </a:cubicBezTo>
                  <a:lnTo>
                    <a:pt x="419643" y="356559"/>
                  </a:lnTo>
                  <a:cubicBezTo>
                    <a:pt x="416901" y="362045"/>
                    <a:pt x="416901" y="364787"/>
                    <a:pt x="419643" y="370273"/>
                  </a:cubicBezTo>
                  <a:lnTo>
                    <a:pt x="466270" y="482726"/>
                  </a:lnTo>
                  <a:cubicBezTo>
                    <a:pt x="485470" y="532096"/>
                    <a:pt x="532097" y="562266"/>
                    <a:pt x="584209" y="562266"/>
                  </a:cubicBezTo>
                  <a:lnTo>
                    <a:pt x="655521" y="562266"/>
                  </a:lnTo>
                  <a:lnTo>
                    <a:pt x="655521" y="614379"/>
                  </a:lnTo>
                  <a:lnTo>
                    <a:pt x="641807" y="652778"/>
                  </a:lnTo>
                  <a:cubicBezTo>
                    <a:pt x="597923" y="655520"/>
                    <a:pt x="554039" y="669234"/>
                    <a:pt x="518383" y="696662"/>
                  </a:cubicBezTo>
                  <a:cubicBezTo>
                    <a:pt x="507412" y="704890"/>
                    <a:pt x="493698" y="713118"/>
                    <a:pt x="479984" y="718604"/>
                  </a:cubicBezTo>
                  <a:lnTo>
                    <a:pt x="422386" y="743289"/>
                  </a:lnTo>
                  <a:cubicBezTo>
                    <a:pt x="392215" y="757002"/>
                    <a:pt x="370274" y="784430"/>
                    <a:pt x="364788" y="817343"/>
                  </a:cubicBezTo>
                  <a:lnTo>
                    <a:pt x="345589" y="817343"/>
                  </a:lnTo>
                  <a:lnTo>
                    <a:pt x="345589" y="798144"/>
                  </a:lnTo>
                  <a:cubicBezTo>
                    <a:pt x="345589" y="787173"/>
                    <a:pt x="337360" y="778945"/>
                    <a:pt x="326389" y="778945"/>
                  </a:cubicBezTo>
                  <a:lnTo>
                    <a:pt x="19200" y="778945"/>
                  </a:lnTo>
                  <a:cubicBezTo>
                    <a:pt x="8228" y="778945"/>
                    <a:pt x="0" y="787173"/>
                    <a:pt x="0" y="798144"/>
                  </a:cubicBezTo>
                  <a:lnTo>
                    <a:pt x="0" y="1069677"/>
                  </a:lnTo>
                  <a:cubicBezTo>
                    <a:pt x="0" y="1080648"/>
                    <a:pt x="8228" y="1088877"/>
                    <a:pt x="19200" y="1088877"/>
                  </a:cubicBezTo>
                  <a:lnTo>
                    <a:pt x="326389" y="1088877"/>
                  </a:lnTo>
                  <a:cubicBezTo>
                    <a:pt x="337360" y="1088877"/>
                    <a:pt x="345589" y="1080648"/>
                    <a:pt x="345589" y="1069677"/>
                  </a:cubicBezTo>
                  <a:lnTo>
                    <a:pt x="345589" y="1053221"/>
                  </a:lnTo>
                  <a:lnTo>
                    <a:pt x="386730" y="1064192"/>
                  </a:lnTo>
                  <a:cubicBezTo>
                    <a:pt x="518383" y="1097105"/>
                    <a:pt x="655521" y="1097105"/>
                    <a:pt x="789917" y="1066935"/>
                  </a:cubicBezTo>
                  <a:lnTo>
                    <a:pt x="932541" y="1034021"/>
                  </a:lnTo>
                  <a:cubicBezTo>
                    <a:pt x="935284" y="1034021"/>
                    <a:pt x="938027" y="1031279"/>
                    <a:pt x="938027" y="1031279"/>
                  </a:cubicBezTo>
                  <a:lnTo>
                    <a:pt x="1064193" y="938025"/>
                  </a:lnTo>
                  <a:cubicBezTo>
                    <a:pt x="1080650" y="924311"/>
                    <a:pt x="1091621" y="905112"/>
                    <a:pt x="1091621" y="885912"/>
                  </a:cubicBezTo>
                  <a:lnTo>
                    <a:pt x="1091621" y="885912"/>
                  </a:lnTo>
                  <a:cubicBezTo>
                    <a:pt x="1083393" y="858485"/>
                    <a:pt x="1069679" y="833800"/>
                    <a:pt x="1047737" y="822829"/>
                  </a:cubicBezTo>
                  <a:lnTo>
                    <a:pt x="1047737" y="822829"/>
                  </a:lnTo>
                  <a:close/>
                  <a:moveTo>
                    <a:pt x="798145" y="430614"/>
                  </a:moveTo>
                  <a:cubicBezTo>
                    <a:pt x="814602" y="400443"/>
                    <a:pt x="844772" y="381244"/>
                    <a:pt x="880429" y="381244"/>
                  </a:cubicBezTo>
                  <a:lnTo>
                    <a:pt x="948998" y="381244"/>
                  </a:lnTo>
                  <a:lnTo>
                    <a:pt x="913341" y="469012"/>
                  </a:lnTo>
                  <a:cubicBezTo>
                    <a:pt x="899627" y="504668"/>
                    <a:pt x="866715" y="526610"/>
                    <a:pt x="828316" y="526610"/>
                  </a:cubicBezTo>
                  <a:lnTo>
                    <a:pt x="781689" y="526610"/>
                  </a:lnTo>
                  <a:cubicBezTo>
                    <a:pt x="828316" y="501926"/>
                    <a:pt x="866715" y="469012"/>
                    <a:pt x="896885" y="427871"/>
                  </a:cubicBezTo>
                  <a:lnTo>
                    <a:pt x="866715" y="405929"/>
                  </a:lnTo>
                  <a:cubicBezTo>
                    <a:pt x="839287" y="441585"/>
                    <a:pt x="803631" y="471755"/>
                    <a:pt x="762489" y="493697"/>
                  </a:cubicBezTo>
                  <a:lnTo>
                    <a:pt x="798145" y="430614"/>
                  </a:lnTo>
                  <a:close/>
                  <a:moveTo>
                    <a:pt x="504669" y="181022"/>
                  </a:moveTo>
                  <a:lnTo>
                    <a:pt x="485470" y="181022"/>
                  </a:lnTo>
                  <a:lnTo>
                    <a:pt x="485470" y="109710"/>
                  </a:lnTo>
                  <a:lnTo>
                    <a:pt x="504669" y="109710"/>
                  </a:lnTo>
                  <a:cubicBezTo>
                    <a:pt x="534840" y="109710"/>
                    <a:pt x="559524" y="85026"/>
                    <a:pt x="559524" y="54855"/>
                  </a:cubicBezTo>
                  <a:lnTo>
                    <a:pt x="559524" y="35656"/>
                  </a:lnTo>
                  <a:lnTo>
                    <a:pt x="850258" y="35656"/>
                  </a:lnTo>
                  <a:lnTo>
                    <a:pt x="850258" y="54855"/>
                  </a:lnTo>
                  <a:cubicBezTo>
                    <a:pt x="850258" y="85026"/>
                    <a:pt x="874943" y="109710"/>
                    <a:pt x="905113" y="109710"/>
                  </a:cubicBezTo>
                  <a:lnTo>
                    <a:pt x="924313" y="109710"/>
                  </a:lnTo>
                  <a:lnTo>
                    <a:pt x="924313" y="181022"/>
                  </a:lnTo>
                  <a:lnTo>
                    <a:pt x="905113" y="181022"/>
                  </a:lnTo>
                  <a:cubicBezTo>
                    <a:pt x="874943" y="181022"/>
                    <a:pt x="850258" y="205707"/>
                    <a:pt x="850258" y="235878"/>
                  </a:cubicBezTo>
                  <a:lnTo>
                    <a:pt x="850258" y="255077"/>
                  </a:lnTo>
                  <a:lnTo>
                    <a:pt x="559524" y="255077"/>
                  </a:lnTo>
                  <a:lnTo>
                    <a:pt x="559524" y="235878"/>
                  </a:lnTo>
                  <a:cubicBezTo>
                    <a:pt x="559524" y="205707"/>
                    <a:pt x="534840" y="181022"/>
                    <a:pt x="504669" y="181022"/>
                  </a:cubicBezTo>
                  <a:lnTo>
                    <a:pt x="504669" y="181022"/>
                  </a:lnTo>
                  <a:close/>
                  <a:moveTo>
                    <a:pt x="885914" y="255077"/>
                  </a:moveTo>
                  <a:lnTo>
                    <a:pt x="885914" y="235878"/>
                  </a:lnTo>
                  <a:cubicBezTo>
                    <a:pt x="885914" y="224906"/>
                    <a:pt x="894142" y="216678"/>
                    <a:pt x="905113" y="216678"/>
                  </a:cubicBezTo>
                  <a:lnTo>
                    <a:pt x="924313" y="216678"/>
                  </a:lnTo>
                  <a:lnTo>
                    <a:pt x="924313" y="252334"/>
                  </a:lnTo>
                  <a:lnTo>
                    <a:pt x="885914" y="252334"/>
                  </a:lnTo>
                  <a:close/>
                  <a:moveTo>
                    <a:pt x="921570" y="74054"/>
                  </a:moveTo>
                  <a:lnTo>
                    <a:pt x="902370" y="74054"/>
                  </a:lnTo>
                  <a:cubicBezTo>
                    <a:pt x="891399" y="74054"/>
                    <a:pt x="883171" y="65826"/>
                    <a:pt x="883171" y="54855"/>
                  </a:cubicBezTo>
                  <a:lnTo>
                    <a:pt x="883171" y="35656"/>
                  </a:lnTo>
                  <a:lnTo>
                    <a:pt x="918827" y="35656"/>
                  </a:lnTo>
                  <a:lnTo>
                    <a:pt x="918827" y="74054"/>
                  </a:lnTo>
                  <a:close/>
                  <a:moveTo>
                    <a:pt x="521126" y="35656"/>
                  </a:moveTo>
                  <a:lnTo>
                    <a:pt x="521126" y="54855"/>
                  </a:lnTo>
                  <a:cubicBezTo>
                    <a:pt x="521126" y="65826"/>
                    <a:pt x="512898" y="74054"/>
                    <a:pt x="501926" y="74054"/>
                  </a:cubicBezTo>
                  <a:lnTo>
                    <a:pt x="482727" y="74054"/>
                  </a:lnTo>
                  <a:lnTo>
                    <a:pt x="482727" y="38399"/>
                  </a:lnTo>
                  <a:lnTo>
                    <a:pt x="521126" y="38399"/>
                  </a:lnTo>
                  <a:close/>
                  <a:moveTo>
                    <a:pt x="485470" y="219421"/>
                  </a:moveTo>
                  <a:lnTo>
                    <a:pt x="504669" y="219421"/>
                  </a:lnTo>
                  <a:cubicBezTo>
                    <a:pt x="515640" y="219421"/>
                    <a:pt x="523869" y="227649"/>
                    <a:pt x="523869" y="238620"/>
                  </a:cubicBezTo>
                  <a:lnTo>
                    <a:pt x="523869" y="257820"/>
                  </a:lnTo>
                  <a:lnTo>
                    <a:pt x="488212" y="257820"/>
                  </a:lnTo>
                  <a:lnTo>
                    <a:pt x="488212" y="219421"/>
                  </a:lnTo>
                  <a:close/>
                  <a:moveTo>
                    <a:pt x="721348" y="290733"/>
                  </a:moveTo>
                  <a:lnTo>
                    <a:pt x="721348" y="617122"/>
                  </a:lnTo>
                  <a:cubicBezTo>
                    <a:pt x="721348" y="619864"/>
                    <a:pt x="721348" y="619864"/>
                    <a:pt x="721348" y="622607"/>
                  </a:cubicBezTo>
                  <a:lnTo>
                    <a:pt x="732319" y="652778"/>
                  </a:lnTo>
                  <a:cubicBezTo>
                    <a:pt x="726833" y="652778"/>
                    <a:pt x="721348" y="652778"/>
                    <a:pt x="713120" y="652778"/>
                  </a:cubicBezTo>
                  <a:lnTo>
                    <a:pt x="671978" y="652778"/>
                  </a:lnTo>
                  <a:lnTo>
                    <a:pt x="682949" y="622607"/>
                  </a:lnTo>
                  <a:cubicBezTo>
                    <a:pt x="682949" y="619864"/>
                    <a:pt x="682949" y="619864"/>
                    <a:pt x="682949" y="617122"/>
                  </a:cubicBezTo>
                  <a:lnTo>
                    <a:pt x="682949" y="290733"/>
                  </a:lnTo>
                  <a:lnTo>
                    <a:pt x="721348" y="290733"/>
                  </a:lnTo>
                  <a:close/>
                  <a:moveTo>
                    <a:pt x="493698" y="469012"/>
                  </a:moveTo>
                  <a:lnTo>
                    <a:pt x="458042" y="381244"/>
                  </a:lnTo>
                  <a:lnTo>
                    <a:pt x="526612" y="381244"/>
                  </a:lnTo>
                  <a:cubicBezTo>
                    <a:pt x="562267" y="381244"/>
                    <a:pt x="592438" y="400443"/>
                    <a:pt x="608895" y="430614"/>
                  </a:cubicBezTo>
                  <a:lnTo>
                    <a:pt x="639064" y="493697"/>
                  </a:lnTo>
                  <a:cubicBezTo>
                    <a:pt x="597923" y="471755"/>
                    <a:pt x="562267" y="441585"/>
                    <a:pt x="534840" y="405929"/>
                  </a:cubicBezTo>
                  <a:lnTo>
                    <a:pt x="504669" y="427871"/>
                  </a:lnTo>
                  <a:cubicBezTo>
                    <a:pt x="534840" y="469012"/>
                    <a:pt x="575981" y="501926"/>
                    <a:pt x="619866" y="526610"/>
                  </a:cubicBezTo>
                  <a:lnTo>
                    <a:pt x="573238" y="526610"/>
                  </a:lnTo>
                  <a:cubicBezTo>
                    <a:pt x="540326" y="526610"/>
                    <a:pt x="507412" y="504668"/>
                    <a:pt x="493698" y="469012"/>
                  </a:cubicBezTo>
                  <a:lnTo>
                    <a:pt x="493698" y="469012"/>
                  </a:lnTo>
                  <a:close/>
                  <a:moveTo>
                    <a:pt x="433357" y="776202"/>
                  </a:moveTo>
                  <a:lnTo>
                    <a:pt x="490955" y="751517"/>
                  </a:lnTo>
                  <a:cubicBezTo>
                    <a:pt x="507412" y="746031"/>
                    <a:pt x="521126" y="735060"/>
                    <a:pt x="534840" y="726832"/>
                  </a:cubicBezTo>
                  <a:cubicBezTo>
                    <a:pt x="565010" y="702147"/>
                    <a:pt x="603409" y="691176"/>
                    <a:pt x="644550" y="691176"/>
                  </a:cubicBezTo>
                  <a:lnTo>
                    <a:pt x="715862" y="691176"/>
                  </a:lnTo>
                  <a:cubicBezTo>
                    <a:pt x="765232" y="691176"/>
                    <a:pt x="811859" y="704890"/>
                    <a:pt x="855744" y="729575"/>
                  </a:cubicBezTo>
                  <a:cubicBezTo>
                    <a:pt x="872200" y="737803"/>
                    <a:pt x="888656" y="746031"/>
                    <a:pt x="905113" y="754260"/>
                  </a:cubicBezTo>
                  <a:lnTo>
                    <a:pt x="973682" y="781687"/>
                  </a:lnTo>
                  <a:cubicBezTo>
                    <a:pt x="990139" y="787173"/>
                    <a:pt x="1003853" y="803629"/>
                    <a:pt x="1009338" y="820086"/>
                  </a:cubicBezTo>
                  <a:cubicBezTo>
                    <a:pt x="992882" y="820086"/>
                    <a:pt x="979168" y="825571"/>
                    <a:pt x="962712" y="833800"/>
                  </a:cubicBezTo>
                  <a:lnTo>
                    <a:pt x="863972" y="891398"/>
                  </a:lnTo>
                  <a:cubicBezTo>
                    <a:pt x="861229" y="891398"/>
                    <a:pt x="858486" y="894140"/>
                    <a:pt x="855744" y="894140"/>
                  </a:cubicBezTo>
                  <a:lnTo>
                    <a:pt x="817344" y="894140"/>
                  </a:lnTo>
                  <a:cubicBezTo>
                    <a:pt x="831058" y="872198"/>
                    <a:pt x="831058" y="844771"/>
                    <a:pt x="817344" y="822829"/>
                  </a:cubicBezTo>
                  <a:cubicBezTo>
                    <a:pt x="803631" y="800887"/>
                    <a:pt x="781689" y="787173"/>
                    <a:pt x="754261" y="787173"/>
                  </a:cubicBezTo>
                  <a:lnTo>
                    <a:pt x="523869" y="787173"/>
                  </a:lnTo>
                  <a:cubicBezTo>
                    <a:pt x="493698" y="787173"/>
                    <a:pt x="466270" y="795401"/>
                    <a:pt x="438843" y="806372"/>
                  </a:cubicBezTo>
                  <a:lnTo>
                    <a:pt x="405929" y="822829"/>
                  </a:lnTo>
                  <a:lnTo>
                    <a:pt x="394958" y="822829"/>
                  </a:lnTo>
                  <a:cubicBezTo>
                    <a:pt x="403187" y="798144"/>
                    <a:pt x="414158" y="784430"/>
                    <a:pt x="433357" y="776202"/>
                  </a:cubicBezTo>
                  <a:lnTo>
                    <a:pt x="433357" y="776202"/>
                  </a:lnTo>
                  <a:close/>
                  <a:moveTo>
                    <a:pt x="32914" y="817343"/>
                  </a:moveTo>
                  <a:lnTo>
                    <a:pt x="213936" y="817343"/>
                  </a:lnTo>
                  <a:lnTo>
                    <a:pt x="213936" y="1053221"/>
                  </a:lnTo>
                  <a:lnTo>
                    <a:pt x="32914" y="1053221"/>
                  </a:lnTo>
                  <a:lnTo>
                    <a:pt x="32914" y="817343"/>
                  </a:lnTo>
                  <a:close/>
                  <a:moveTo>
                    <a:pt x="304447" y="1053221"/>
                  </a:moveTo>
                  <a:lnTo>
                    <a:pt x="249592" y="1053221"/>
                  </a:lnTo>
                  <a:lnTo>
                    <a:pt x="249592" y="817343"/>
                  </a:lnTo>
                  <a:lnTo>
                    <a:pt x="304447" y="817343"/>
                  </a:lnTo>
                  <a:lnTo>
                    <a:pt x="304447" y="1053221"/>
                  </a:lnTo>
                  <a:close/>
                  <a:moveTo>
                    <a:pt x="1047737" y="883169"/>
                  </a:moveTo>
                  <a:cubicBezTo>
                    <a:pt x="1047737" y="891398"/>
                    <a:pt x="1042252" y="902369"/>
                    <a:pt x="1036766" y="907854"/>
                  </a:cubicBezTo>
                  <a:lnTo>
                    <a:pt x="913341" y="1001108"/>
                  </a:lnTo>
                  <a:lnTo>
                    <a:pt x="773461" y="1034021"/>
                  </a:lnTo>
                  <a:cubicBezTo>
                    <a:pt x="647293" y="1064192"/>
                    <a:pt x="515640" y="1061449"/>
                    <a:pt x="389473" y="1031279"/>
                  </a:cubicBezTo>
                  <a:lnTo>
                    <a:pt x="345589" y="1020307"/>
                  </a:lnTo>
                  <a:cubicBezTo>
                    <a:pt x="342846" y="1020307"/>
                    <a:pt x="342846" y="1020307"/>
                    <a:pt x="340103" y="1020307"/>
                  </a:cubicBezTo>
                  <a:lnTo>
                    <a:pt x="340103" y="855742"/>
                  </a:lnTo>
                  <a:lnTo>
                    <a:pt x="411415" y="855742"/>
                  </a:lnTo>
                  <a:cubicBezTo>
                    <a:pt x="414158" y="855742"/>
                    <a:pt x="416901" y="855742"/>
                    <a:pt x="419643" y="852999"/>
                  </a:cubicBezTo>
                  <a:lnTo>
                    <a:pt x="455300" y="833800"/>
                  </a:lnTo>
                  <a:cubicBezTo>
                    <a:pt x="477241" y="822829"/>
                    <a:pt x="499184" y="817343"/>
                    <a:pt x="523869" y="817343"/>
                  </a:cubicBezTo>
                  <a:lnTo>
                    <a:pt x="754261" y="817343"/>
                  </a:lnTo>
                  <a:cubicBezTo>
                    <a:pt x="765232" y="817343"/>
                    <a:pt x="773461" y="820086"/>
                    <a:pt x="778946" y="828314"/>
                  </a:cubicBezTo>
                  <a:cubicBezTo>
                    <a:pt x="784432" y="833800"/>
                    <a:pt x="789917" y="844771"/>
                    <a:pt x="789917" y="852999"/>
                  </a:cubicBezTo>
                  <a:cubicBezTo>
                    <a:pt x="789917" y="863970"/>
                    <a:pt x="787175" y="872198"/>
                    <a:pt x="778946" y="877684"/>
                  </a:cubicBezTo>
                  <a:cubicBezTo>
                    <a:pt x="773461" y="883169"/>
                    <a:pt x="762489" y="888655"/>
                    <a:pt x="754261" y="888655"/>
                  </a:cubicBezTo>
                  <a:lnTo>
                    <a:pt x="630837" y="888655"/>
                  </a:lnTo>
                  <a:lnTo>
                    <a:pt x="630837" y="924311"/>
                  </a:lnTo>
                  <a:lnTo>
                    <a:pt x="858486" y="924311"/>
                  </a:lnTo>
                  <a:lnTo>
                    <a:pt x="858486" y="924311"/>
                  </a:lnTo>
                  <a:cubicBezTo>
                    <a:pt x="866715" y="924311"/>
                    <a:pt x="874943" y="921568"/>
                    <a:pt x="883171" y="918825"/>
                  </a:cubicBezTo>
                  <a:cubicBezTo>
                    <a:pt x="883171" y="918825"/>
                    <a:pt x="883171" y="918825"/>
                    <a:pt x="883171" y="918825"/>
                  </a:cubicBezTo>
                  <a:lnTo>
                    <a:pt x="981910" y="861227"/>
                  </a:lnTo>
                  <a:cubicBezTo>
                    <a:pt x="992882" y="855742"/>
                    <a:pt x="1006596" y="850256"/>
                    <a:pt x="1017567" y="850256"/>
                  </a:cubicBezTo>
                  <a:lnTo>
                    <a:pt x="1017567" y="850256"/>
                  </a:lnTo>
                  <a:cubicBezTo>
                    <a:pt x="1036766" y="852999"/>
                    <a:pt x="1047737" y="866713"/>
                    <a:pt x="1047737" y="883169"/>
                  </a:cubicBezTo>
                  <a:lnTo>
                    <a:pt x="1047737" y="883169"/>
                  </a:lnTo>
                  <a:close/>
                </a:path>
              </a:pathLst>
            </a:custGeom>
            <a:grp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349919049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793A683-39C7-404D-90C0-BA71A260CD3F}"/>
              </a:ext>
            </a:extLst>
          </p:cNvPr>
          <p:cNvSpPr>
            <a:spLocks noGrp="1"/>
          </p:cNvSpPr>
          <p:nvPr>
            <p:ph type="body" sz="quarter" idx="17"/>
          </p:nvPr>
        </p:nvSpPr>
        <p:spPr>
          <a:xfrm>
            <a:off x="4054870" y="4992755"/>
            <a:ext cx="4261610" cy="985135"/>
          </a:xfrm>
        </p:spPr>
        <p:txBody>
          <a:bodyPr>
            <a:normAutofit/>
          </a:bodyPr>
          <a:lstStyle/>
          <a:p>
            <a:r>
              <a:rPr lang="en-IE" sz="3100" dirty="0">
                <a:hlinkClick r:id="rId2"/>
              </a:rPr>
              <a:t>www.small-holders.eu</a:t>
            </a:r>
            <a:endParaRPr lang="en-IE" sz="3100" dirty="0"/>
          </a:p>
          <a:p>
            <a:endParaRPr lang="en-RU" dirty="0"/>
          </a:p>
        </p:txBody>
      </p:sp>
      <p:sp>
        <p:nvSpPr>
          <p:cNvPr id="6" name="Text Placeholder 5">
            <a:extLst>
              <a:ext uri="{FF2B5EF4-FFF2-40B4-BE49-F238E27FC236}">
                <a16:creationId xmlns:a16="http://schemas.microsoft.com/office/drawing/2014/main" id="{A88B656C-8CEC-E24F-8786-3C8EF05E8EF8}"/>
              </a:ext>
            </a:extLst>
          </p:cNvPr>
          <p:cNvSpPr>
            <a:spLocks noGrp="1"/>
          </p:cNvSpPr>
          <p:nvPr>
            <p:ph type="body" sz="quarter" idx="21"/>
          </p:nvPr>
        </p:nvSpPr>
        <p:spPr>
          <a:xfrm>
            <a:off x="570255" y="169028"/>
            <a:ext cx="6969231" cy="4478886"/>
          </a:xfrm>
        </p:spPr>
        <p:txBody>
          <a:bodyPr>
            <a:normAutofit/>
          </a:bodyPr>
          <a:lstStyle/>
          <a:p>
            <a:r>
              <a:rPr lang="en-IE" sz="4000" dirty="0"/>
              <a:t>Ben </a:t>
            </a:r>
            <a:r>
              <a:rPr lang="en-IE" sz="4000" dirty="0" err="1"/>
              <a:t>fatto</a:t>
            </a:r>
            <a:r>
              <a:rPr lang="en-IE" sz="4000" dirty="0"/>
              <a:t>!!! </a:t>
            </a:r>
          </a:p>
          <a:p>
            <a:r>
              <a:rPr lang="it-IT" sz="2400" dirty="0"/>
              <a:t>Avete appena completato il Modulo 4. Ci auguriamo che abbiate beneficiato di un apprendimento più approfondito sul potere del patrimonio locale e sulla sua connessione con il cibo e il patrimonio locale, sull'importanza del branding e sui vantaggi di creare esperienze per i clienti nella vostra piccola azienda agricola.  </a:t>
            </a:r>
          </a:p>
          <a:p>
            <a:r>
              <a:rPr lang="it-IT" sz="2400" dirty="0"/>
              <a:t>Ora è il momento del Modulo 5, in cui l'attenzione si sposta su Concentrarsi sulle vendite per i piccoli proprietari. </a:t>
            </a:r>
            <a:r>
              <a:rPr lang="en-US" sz="2400" dirty="0"/>
              <a:t> </a:t>
            </a:r>
            <a:endParaRPr lang="en-RU" sz="2400" b="1" dirty="0"/>
          </a:p>
        </p:txBody>
      </p:sp>
    </p:spTree>
    <p:extLst>
      <p:ext uri="{BB962C8B-B14F-4D97-AF65-F5344CB8AC3E}">
        <p14:creationId xmlns:p14="http://schemas.microsoft.com/office/powerpoint/2010/main" val="114442401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Rolled oats in wooden bowl and table">
            <a:extLst>
              <a:ext uri="{FF2B5EF4-FFF2-40B4-BE49-F238E27FC236}">
                <a16:creationId xmlns:a16="http://schemas.microsoft.com/office/drawing/2014/main" id="{9CE46E2E-312F-7367-108C-02B1044A131A}"/>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3610" r="34558"/>
          <a:stretch/>
        </p:blipFill>
        <p:spPr>
          <a:xfrm>
            <a:off x="7340026" y="0"/>
            <a:ext cx="4851974" cy="6858000"/>
          </a:xfrm>
        </p:spPr>
      </p:pic>
      <p:sp>
        <p:nvSpPr>
          <p:cNvPr id="4" name="Text Placeholder 3">
            <a:extLst>
              <a:ext uri="{FF2B5EF4-FFF2-40B4-BE49-F238E27FC236}">
                <a16:creationId xmlns:a16="http://schemas.microsoft.com/office/drawing/2014/main" id="{4F733091-BAC9-5D89-706C-57B7BC2D34FA}"/>
              </a:ext>
            </a:extLst>
          </p:cNvPr>
          <p:cNvSpPr>
            <a:spLocks noGrp="1"/>
          </p:cNvSpPr>
          <p:nvPr>
            <p:ph type="body" sz="quarter" idx="18"/>
          </p:nvPr>
        </p:nvSpPr>
        <p:spPr/>
        <p:txBody>
          <a:bodyPr anchor="ctr"/>
          <a:lstStyle/>
          <a:p>
            <a:r>
              <a:rPr lang="it-IT" dirty="0"/>
              <a:t>Che cos'è il patrimonio alimentare</a:t>
            </a:r>
            <a:r>
              <a:rPr lang="en-IE" dirty="0"/>
              <a:t>?</a:t>
            </a:r>
          </a:p>
        </p:txBody>
      </p:sp>
      <p:sp>
        <p:nvSpPr>
          <p:cNvPr id="5" name="Google Shape;403;p4">
            <a:extLst>
              <a:ext uri="{FF2B5EF4-FFF2-40B4-BE49-F238E27FC236}">
                <a16:creationId xmlns:a16="http://schemas.microsoft.com/office/drawing/2014/main" id="{7E9D9778-9EDE-2D09-4AE1-209909F0A278}"/>
              </a:ext>
            </a:extLst>
          </p:cNvPr>
          <p:cNvSpPr txBox="1">
            <a:spLocks noGrp="1"/>
          </p:cNvSpPr>
          <p:nvPr>
            <p:ph type="body" sz="quarter" idx="16"/>
          </p:nvPr>
        </p:nvSpPr>
        <p:spPr>
          <a:xfrm>
            <a:off x="127443" y="1751162"/>
            <a:ext cx="7082653" cy="4719709"/>
          </a:xfrm>
          <a:prstGeom prst="rect">
            <a:avLst/>
          </a:prstGeom>
          <a:noFill/>
          <a:ln>
            <a:noFill/>
          </a:ln>
        </p:spPr>
        <p:txBody>
          <a:bodyPr spcFirstLastPara="1" wrap="square" lIns="91425" tIns="45700" rIns="91425" bIns="45700" anchor="t" anchorCtr="0">
            <a:noAutofit/>
          </a:bodyPr>
          <a:lstStyle/>
          <a:p>
            <a:pPr marL="228600" lvl="0" indent="0" algn="l" rtl="0">
              <a:lnSpc>
                <a:spcPct val="100000"/>
              </a:lnSpc>
              <a:spcBef>
                <a:spcPts val="0"/>
              </a:spcBef>
              <a:spcAft>
                <a:spcPts val="0"/>
              </a:spcAft>
              <a:buClr>
                <a:srgbClr val="085156"/>
              </a:buClr>
              <a:buSzPts val="2100"/>
              <a:buNone/>
            </a:pPr>
            <a:r>
              <a:rPr lang="it-IT" sz="2100" dirty="0"/>
              <a:t>Il patrimonio alimentare è definito dalla Convenzione </a:t>
            </a:r>
            <a:r>
              <a:rPr lang="it-IT" sz="2100" u="sng" dirty="0"/>
              <a:t>UNESCO del 2003 </a:t>
            </a:r>
            <a:r>
              <a:rPr lang="it-IT" sz="2100" dirty="0"/>
              <a:t>per la salvaguardia del patrimonio culturale immateriale, ovvero</a:t>
            </a:r>
            <a:r>
              <a:rPr lang="en-US" sz="2100" dirty="0"/>
              <a:t>“</a:t>
            </a:r>
            <a:r>
              <a:rPr lang="it-IT" sz="2100" b="1" dirty="0"/>
              <a:t>pratiche, rappresentazioni, espressioni, conoscenze, abilità... che le comunità... hanno riconosciuto come parte del loro patrimonio culturale</a:t>
            </a:r>
            <a:r>
              <a:rPr lang="en-US" sz="2100" b="1" i="1" dirty="0"/>
              <a:t>” </a:t>
            </a:r>
            <a:r>
              <a:rPr lang="en-US" sz="2100" dirty="0"/>
              <a:t>(UNESCO 2003).</a:t>
            </a:r>
            <a:endParaRPr dirty="0"/>
          </a:p>
          <a:p>
            <a:pPr marL="228600" lvl="0" indent="0" algn="l" rtl="0">
              <a:lnSpc>
                <a:spcPct val="100000"/>
              </a:lnSpc>
              <a:spcBef>
                <a:spcPts val="1000"/>
              </a:spcBef>
              <a:spcAft>
                <a:spcPts val="0"/>
              </a:spcAft>
              <a:buClr>
                <a:schemeClr val="lt1"/>
              </a:buClr>
              <a:buSzPts val="2200"/>
              <a:buNone/>
            </a:pPr>
            <a:r>
              <a:rPr lang="it-IT" sz="2200" dirty="0"/>
              <a:t>A livello internazionale, diverse usanze alimentari sono state iscritte nella Lista Rappresentativa del Patrimonio Culturale Immateriale dell'Umanità dell'UNESCO, come ad esempio: </a:t>
            </a:r>
            <a:r>
              <a:rPr lang="it-IT" sz="2200" u="sng" dirty="0"/>
              <a:t>il pasto gastronomico dei francesi</a:t>
            </a:r>
            <a:r>
              <a:rPr lang="it-IT" sz="2200" dirty="0"/>
              <a:t>; </a:t>
            </a:r>
            <a:r>
              <a:rPr lang="it-IT" sz="2200" u="sng" dirty="0"/>
              <a:t>la dieta mediterranea </a:t>
            </a:r>
            <a:r>
              <a:rPr lang="it-IT" sz="2200" dirty="0"/>
              <a:t>(Cipro, Croazia, Spagna, Grecia, Italia, Marocco e Portogallo); </a:t>
            </a:r>
            <a:r>
              <a:rPr lang="it-IT" sz="2200" u="sng" dirty="0"/>
              <a:t>la cultura della birra in Belgio</a:t>
            </a:r>
            <a:r>
              <a:rPr lang="it-IT" sz="2200" dirty="0"/>
              <a:t>; </a:t>
            </a:r>
            <a:r>
              <a:rPr lang="it-IT" sz="2200" u="sng" dirty="0"/>
              <a:t>l'arte del "</a:t>
            </a:r>
            <a:r>
              <a:rPr lang="it-IT" sz="2200" u="sng" dirty="0" err="1"/>
              <a:t>Pizzaiuolo</a:t>
            </a:r>
            <a:r>
              <a:rPr lang="it-IT" sz="2200" u="sng" dirty="0"/>
              <a:t>" napoletano. </a:t>
            </a:r>
          </a:p>
          <a:p>
            <a:pPr marL="228600" lvl="0" indent="0" algn="l" rtl="0">
              <a:lnSpc>
                <a:spcPct val="100000"/>
              </a:lnSpc>
              <a:spcBef>
                <a:spcPts val="1000"/>
              </a:spcBef>
              <a:spcAft>
                <a:spcPts val="0"/>
              </a:spcAft>
              <a:buClr>
                <a:schemeClr val="lt1"/>
              </a:buClr>
              <a:buSzPts val="2200"/>
              <a:buNone/>
            </a:pPr>
            <a:endParaRPr sz="2200" dirty="0"/>
          </a:p>
        </p:txBody>
      </p:sp>
      <p:sp>
        <p:nvSpPr>
          <p:cNvPr id="8" name="Speech Bubble: Rectangle with Corners Rounded 7">
            <a:extLst>
              <a:ext uri="{FF2B5EF4-FFF2-40B4-BE49-F238E27FC236}">
                <a16:creationId xmlns:a16="http://schemas.microsoft.com/office/drawing/2014/main" id="{ACB2955C-3A31-2DDD-9D00-1415EA9C66E4}"/>
              </a:ext>
            </a:extLst>
          </p:cNvPr>
          <p:cNvSpPr/>
          <p:nvPr/>
        </p:nvSpPr>
        <p:spPr>
          <a:xfrm>
            <a:off x="8671034" y="4897821"/>
            <a:ext cx="2848304" cy="1573050"/>
          </a:xfrm>
          <a:prstGeom prst="wedgeRoundRectCallout">
            <a:avLst>
              <a:gd name="adj1" fmla="val -99431"/>
              <a:gd name="adj2" fmla="val -2101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1800" b="1" dirty="0">
                <a:solidFill>
                  <a:srgbClr val="60220F"/>
                </a:solidFill>
              </a:rPr>
              <a:t>Recentemente la </a:t>
            </a:r>
            <a:r>
              <a:rPr lang="it-IT" sz="1800" b="1" u="sng" dirty="0">
                <a:solidFill>
                  <a:srgbClr val="60220F"/>
                </a:solidFill>
              </a:rPr>
              <a:t>cucina ucraina </a:t>
            </a:r>
            <a:r>
              <a:rPr lang="it-IT" sz="1800" b="1" u="sng" dirty="0" err="1">
                <a:solidFill>
                  <a:srgbClr val="60220F"/>
                </a:solidFill>
              </a:rPr>
              <a:t>Borsch</a:t>
            </a:r>
            <a:r>
              <a:rPr lang="it-IT" sz="1800" b="1" dirty="0">
                <a:solidFill>
                  <a:srgbClr val="60220F"/>
                </a:solidFill>
              </a:rPr>
              <a:t> è stata riconosciuta come bisognosa di "Salvaguardia urgente"</a:t>
            </a:r>
            <a:r>
              <a:rPr lang="en-US" sz="1800" b="1" dirty="0">
                <a:solidFill>
                  <a:srgbClr val="60220F"/>
                </a:solidFill>
              </a:rPr>
              <a:t>’.</a:t>
            </a:r>
            <a:endParaRPr lang="en-IE" dirty="0">
              <a:solidFill>
                <a:srgbClr val="60220F"/>
              </a:solidFill>
            </a:endParaRPr>
          </a:p>
        </p:txBody>
      </p:sp>
    </p:spTree>
    <p:extLst>
      <p:ext uri="{BB962C8B-B14F-4D97-AF65-F5344CB8AC3E}">
        <p14:creationId xmlns:p14="http://schemas.microsoft.com/office/powerpoint/2010/main" val="3646893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Person in garden picking a cabbage">
            <a:extLst>
              <a:ext uri="{FF2B5EF4-FFF2-40B4-BE49-F238E27FC236}">
                <a16:creationId xmlns:a16="http://schemas.microsoft.com/office/drawing/2014/main" id="{FC7BE907-96AD-C29E-A64D-A1349C4C939B}"/>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23472" t="6386" r="23472"/>
          <a:stretch/>
        </p:blipFill>
        <p:spPr>
          <a:xfrm>
            <a:off x="7340026" y="0"/>
            <a:ext cx="4851974" cy="6858000"/>
          </a:xfrm>
        </p:spPr>
      </p:pic>
      <p:sp>
        <p:nvSpPr>
          <p:cNvPr id="4" name="Text Placeholder 3">
            <a:extLst>
              <a:ext uri="{FF2B5EF4-FFF2-40B4-BE49-F238E27FC236}">
                <a16:creationId xmlns:a16="http://schemas.microsoft.com/office/drawing/2014/main" id="{8D00CF5D-FFAE-C809-7780-08409D8ACBF1}"/>
              </a:ext>
            </a:extLst>
          </p:cNvPr>
          <p:cNvSpPr>
            <a:spLocks noGrp="1"/>
          </p:cNvSpPr>
          <p:nvPr>
            <p:ph type="body" sz="quarter" idx="18"/>
          </p:nvPr>
        </p:nvSpPr>
        <p:spPr/>
        <p:txBody>
          <a:bodyPr/>
          <a:lstStyle/>
          <a:p>
            <a:r>
              <a:rPr lang="it-IT" dirty="0"/>
              <a:t>Imparare a conoscere il nostro patrimonio e il suo valore </a:t>
            </a:r>
            <a:r>
              <a:rPr lang="en-IE" dirty="0"/>
              <a:t>…</a:t>
            </a:r>
          </a:p>
        </p:txBody>
      </p:sp>
      <p:sp>
        <p:nvSpPr>
          <p:cNvPr id="5" name="Google Shape;680;p23">
            <a:extLst>
              <a:ext uri="{FF2B5EF4-FFF2-40B4-BE49-F238E27FC236}">
                <a16:creationId xmlns:a16="http://schemas.microsoft.com/office/drawing/2014/main" id="{771590F3-012E-0A72-61BC-404C4191850A}"/>
              </a:ext>
            </a:extLst>
          </p:cNvPr>
          <p:cNvSpPr txBox="1">
            <a:spLocks noGrp="1"/>
          </p:cNvSpPr>
          <p:nvPr>
            <p:ph type="body" sz="quarter" idx="16"/>
          </p:nvPr>
        </p:nvSpPr>
        <p:spPr>
          <a:xfrm>
            <a:off x="447675" y="2066925"/>
            <a:ext cx="6481763" cy="4038600"/>
          </a:xfrm>
          <a:prstGeom prst="rect">
            <a:avLst/>
          </a:prstGeom>
          <a:noFill/>
          <a:ln>
            <a:noFill/>
          </a:ln>
        </p:spPr>
        <p:txBody>
          <a:bodyPr spcFirstLastPara="1" wrap="square" lIns="91425" tIns="45700" rIns="91425" bIns="45700" anchor="t" anchorCtr="0">
            <a:normAutofit/>
          </a:bodyPr>
          <a:lstStyle/>
          <a:p>
            <a:pPr marL="228600" lvl="0" indent="-228600" algn="l" rtl="0">
              <a:lnSpc>
                <a:spcPct val="110000"/>
              </a:lnSpc>
              <a:spcBef>
                <a:spcPts val="0"/>
              </a:spcBef>
              <a:spcAft>
                <a:spcPts val="0"/>
              </a:spcAft>
              <a:buClr>
                <a:schemeClr val="lt1"/>
              </a:buClr>
              <a:buSzPct val="100000"/>
              <a:buNone/>
            </a:pPr>
            <a:r>
              <a:rPr lang="it-IT" dirty="0"/>
              <a:t>È nella nostra natura umana voler capire chi siamo e :</a:t>
            </a:r>
          </a:p>
          <a:p>
            <a:pPr marL="342900" lvl="0" indent="-342900" algn="l" rtl="0">
              <a:lnSpc>
                <a:spcPct val="110000"/>
              </a:lnSpc>
              <a:spcBef>
                <a:spcPts val="0"/>
              </a:spcBef>
              <a:spcAft>
                <a:spcPts val="0"/>
              </a:spcAft>
              <a:buClr>
                <a:schemeClr val="lt1"/>
              </a:buClr>
              <a:buSzPct val="100000"/>
              <a:buFont typeface="Arial" panose="020B0604020202020204" pitchFamily="34" charset="0"/>
              <a:buChar char="•"/>
            </a:pPr>
            <a:r>
              <a:rPr lang="it-IT" dirty="0"/>
              <a:t>cosa ci unisce  </a:t>
            </a:r>
          </a:p>
          <a:p>
            <a:pPr marL="342900" lvl="0" indent="-342900" algn="l" rtl="0">
              <a:lnSpc>
                <a:spcPct val="110000"/>
              </a:lnSpc>
              <a:spcBef>
                <a:spcPts val="0"/>
              </a:spcBef>
              <a:spcAft>
                <a:spcPts val="0"/>
              </a:spcAft>
              <a:buClr>
                <a:schemeClr val="lt1"/>
              </a:buClr>
              <a:buSzPct val="100000"/>
              <a:buFont typeface="Arial" panose="020B0604020202020204" pitchFamily="34" charset="0"/>
              <a:buChar char="•"/>
            </a:pPr>
            <a:r>
              <a:rPr lang="it-IT" dirty="0"/>
              <a:t>cosa ci rende diversi da chi ci circonda. </a:t>
            </a:r>
          </a:p>
          <a:p>
            <a:pPr marL="342900" lvl="0" indent="-342900" algn="l" rtl="0">
              <a:lnSpc>
                <a:spcPct val="110000"/>
              </a:lnSpc>
              <a:spcBef>
                <a:spcPts val="0"/>
              </a:spcBef>
              <a:spcAft>
                <a:spcPts val="0"/>
              </a:spcAft>
              <a:buClr>
                <a:schemeClr val="lt1"/>
              </a:buClr>
              <a:buSzPct val="100000"/>
              <a:buFont typeface="Arial" panose="020B0604020202020204" pitchFamily="34" charset="0"/>
              <a:buChar char="•"/>
            </a:pPr>
            <a:r>
              <a:rPr lang="it-IT" dirty="0"/>
              <a:t>Quali nozioni di differenze e comunanze formano la nostra diversità? </a:t>
            </a:r>
          </a:p>
          <a:p>
            <a:pPr marL="342900" lvl="0" indent="-342900" algn="l" rtl="0">
              <a:lnSpc>
                <a:spcPct val="110000"/>
              </a:lnSpc>
              <a:spcBef>
                <a:spcPts val="0"/>
              </a:spcBef>
              <a:spcAft>
                <a:spcPts val="0"/>
              </a:spcAft>
              <a:buClr>
                <a:schemeClr val="lt1"/>
              </a:buClr>
              <a:buSzPct val="100000"/>
              <a:buFont typeface="Arial" panose="020B0604020202020204" pitchFamily="34" charset="0"/>
              <a:buChar char="•"/>
            </a:pPr>
            <a:r>
              <a:rPr lang="it-IT" dirty="0"/>
              <a:t>Quali conoscenze e competenze vogliamo trasmettere alle nostre generazioni future?</a:t>
            </a:r>
          </a:p>
          <a:p>
            <a:pPr marL="228600" lvl="0" indent="-228600" algn="l" rtl="0">
              <a:lnSpc>
                <a:spcPct val="110000"/>
              </a:lnSpc>
              <a:spcBef>
                <a:spcPts val="0"/>
              </a:spcBef>
              <a:spcAft>
                <a:spcPts val="0"/>
              </a:spcAft>
              <a:buClr>
                <a:schemeClr val="lt1"/>
              </a:buClr>
              <a:buSzPct val="100000"/>
              <a:buNone/>
            </a:pPr>
            <a:endParaRPr dirty="0"/>
          </a:p>
        </p:txBody>
      </p:sp>
    </p:spTree>
    <p:extLst>
      <p:ext uri="{BB962C8B-B14F-4D97-AF65-F5344CB8AC3E}">
        <p14:creationId xmlns:p14="http://schemas.microsoft.com/office/powerpoint/2010/main" val="463317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C1E7B70-D765-2057-7168-B4ECC874E267}"/>
              </a:ext>
            </a:extLst>
          </p:cNvPr>
          <p:cNvSpPr>
            <a:spLocks noGrp="1"/>
          </p:cNvSpPr>
          <p:nvPr>
            <p:ph type="body" sz="quarter" idx="18"/>
          </p:nvPr>
        </p:nvSpPr>
        <p:spPr/>
        <p:txBody>
          <a:bodyPr/>
          <a:lstStyle/>
          <a:p>
            <a:r>
              <a:rPr lang="it-IT" dirty="0"/>
              <a:t>Le opportunità del nostro patrimonio </a:t>
            </a:r>
            <a:r>
              <a:rPr lang="en-IE" dirty="0"/>
              <a:t>…</a:t>
            </a:r>
          </a:p>
        </p:txBody>
      </p:sp>
      <p:sp>
        <p:nvSpPr>
          <p:cNvPr id="5" name="Google Shape;697;p25">
            <a:extLst>
              <a:ext uri="{FF2B5EF4-FFF2-40B4-BE49-F238E27FC236}">
                <a16:creationId xmlns:a16="http://schemas.microsoft.com/office/drawing/2014/main" id="{869D5860-4729-76E1-3116-30C21A4E4588}"/>
              </a:ext>
            </a:extLst>
          </p:cNvPr>
          <p:cNvSpPr txBox="1">
            <a:spLocks noGrp="1"/>
          </p:cNvSpPr>
          <p:nvPr>
            <p:ph type="body" sz="quarter" idx="16"/>
          </p:nvPr>
        </p:nvSpPr>
        <p:spPr>
          <a:xfrm>
            <a:off x="447675" y="1811743"/>
            <a:ext cx="6718669" cy="4038600"/>
          </a:xfrm>
          <a:prstGeom prst="rect">
            <a:avLst/>
          </a:prstGeom>
          <a:noFill/>
          <a:ln>
            <a:noFill/>
          </a:ln>
        </p:spPr>
        <p:txBody>
          <a:bodyPr spcFirstLastPara="1" wrap="square" lIns="91425" tIns="45700" rIns="91425" bIns="45700" anchor="t" anchorCtr="0">
            <a:noAutofit/>
          </a:bodyPr>
          <a:lstStyle/>
          <a:p>
            <a:pPr lvl="0" algn="l" rtl="0">
              <a:lnSpc>
                <a:spcPct val="90000"/>
              </a:lnSpc>
              <a:spcBef>
                <a:spcPts val="1000"/>
              </a:spcBef>
              <a:spcAft>
                <a:spcPts val="0"/>
              </a:spcAft>
              <a:buClr>
                <a:srgbClr val="6D6A3A"/>
              </a:buClr>
              <a:buSzPts val="2200"/>
            </a:pPr>
            <a:r>
              <a:rPr lang="it-IT" dirty="0"/>
              <a:t>In questa sezione ci concentreremo sul valore sociale ed economico o sulle opportunità che si celano nella trasmissione delle conoscenze del nostro patrimonio, che si traducono in:</a:t>
            </a:r>
          </a:p>
          <a:p>
            <a:pPr marL="342900" lvl="0" indent="-342900" algn="l" rtl="0">
              <a:lnSpc>
                <a:spcPct val="90000"/>
              </a:lnSpc>
              <a:spcBef>
                <a:spcPts val="1000"/>
              </a:spcBef>
              <a:spcAft>
                <a:spcPts val="0"/>
              </a:spcAft>
              <a:buClr>
                <a:srgbClr val="6D6A3A"/>
              </a:buClr>
              <a:buSzPts val="2200"/>
              <a:buFont typeface="Arial" panose="020B0604020202020204" pitchFamily="34" charset="0"/>
              <a:buChar char="•"/>
            </a:pPr>
            <a:r>
              <a:rPr lang="it-IT" dirty="0"/>
              <a:t>sopravvivenza del patrimonio culinario o alimentare (semi e razze)</a:t>
            </a:r>
          </a:p>
          <a:p>
            <a:pPr marL="342900" lvl="0" indent="-342900" algn="l" rtl="0">
              <a:lnSpc>
                <a:spcPct val="90000"/>
              </a:lnSpc>
              <a:spcBef>
                <a:spcPts val="1000"/>
              </a:spcBef>
              <a:spcAft>
                <a:spcPts val="0"/>
              </a:spcAft>
              <a:buClr>
                <a:srgbClr val="6D6A3A"/>
              </a:buClr>
              <a:buSzPts val="2200"/>
              <a:buFont typeface="Arial" panose="020B0604020202020204" pitchFamily="34" charset="0"/>
              <a:buChar char="•"/>
            </a:pPr>
            <a:r>
              <a:rPr lang="it-IT" dirty="0"/>
              <a:t>I piccoli agricoltori vengono riconosciuti come attori principali nel settore alimentare.</a:t>
            </a:r>
          </a:p>
          <a:p>
            <a:pPr marL="342900" lvl="0" indent="-342900" algn="l" rtl="0">
              <a:lnSpc>
                <a:spcPct val="90000"/>
              </a:lnSpc>
              <a:spcBef>
                <a:spcPts val="1000"/>
              </a:spcBef>
              <a:spcAft>
                <a:spcPts val="0"/>
              </a:spcAft>
              <a:buClr>
                <a:srgbClr val="6D6A3A"/>
              </a:buClr>
              <a:buSzPts val="2200"/>
              <a:buFont typeface="Arial" panose="020B0604020202020204" pitchFamily="34" charset="0"/>
              <a:buChar char="•"/>
            </a:pPr>
            <a:r>
              <a:rPr lang="it-IT" dirty="0"/>
              <a:t>Il nostro patrimonio può essere utilizzato come strumento di marketing per i piccoli agricoltori.</a:t>
            </a:r>
          </a:p>
          <a:p>
            <a:pPr marL="342900" lvl="0" indent="-342900" algn="l" rtl="0">
              <a:lnSpc>
                <a:spcPct val="90000"/>
              </a:lnSpc>
              <a:spcBef>
                <a:spcPts val="1000"/>
              </a:spcBef>
              <a:spcAft>
                <a:spcPts val="0"/>
              </a:spcAft>
              <a:buClr>
                <a:srgbClr val="6D6A3A"/>
              </a:buClr>
              <a:buSzPts val="2200"/>
              <a:buFont typeface="Arial" panose="020B0604020202020204" pitchFamily="34" charset="0"/>
              <a:buChar char="•"/>
            </a:pPr>
            <a:r>
              <a:rPr lang="it-IT" dirty="0"/>
              <a:t>Sostenibilità in termini economici e ambientali.</a:t>
            </a:r>
          </a:p>
          <a:p>
            <a:pPr marL="342900" lvl="0" indent="-342900" algn="l" rtl="0">
              <a:lnSpc>
                <a:spcPct val="90000"/>
              </a:lnSpc>
              <a:spcBef>
                <a:spcPts val="1000"/>
              </a:spcBef>
              <a:spcAft>
                <a:spcPts val="0"/>
              </a:spcAft>
              <a:buClr>
                <a:srgbClr val="6D6A3A"/>
              </a:buClr>
              <a:buSzPts val="2200"/>
              <a:buFont typeface="Arial" panose="020B0604020202020204" pitchFamily="34" charset="0"/>
              <a:buChar char="•"/>
            </a:pPr>
            <a:r>
              <a:rPr lang="it-IT" dirty="0"/>
              <a:t>Valorizzazione del turismo alimentare</a:t>
            </a:r>
          </a:p>
          <a:p>
            <a:pPr lvl="0" algn="l" rtl="0">
              <a:lnSpc>
                <a:spcPct val="90000"/>
              </a:lnSpc>
              <a:spcBef>
                <a:spcPts val="1000"/>
              </a:spcBef>
              <a:spcAft>
                <a:spcPts val="0"/>
              </a:spcAft>
              <a:buClr>
                <a:srgbClr val="6D6A3A"/>
              </a:buClr>
              <a:buSzPts val="2200"/>
            </a:pPr>
            <a:endParaRPr dirty="0"/>
          </a:p>
          <a:p>
            <a:pPr marL="228600" lvl="0" indent="-228600" algn="l" rtl="0">
              <a:lnSpc>
                <a:spcPct val="90000"/>
              </a:lnSpc>
              <a:spcBef>
                <a:spcPts val="1000"/>
              </a:spcBef>
              <a:spcAft>
                <a:spcPts val="0"/>
              </a:spcAft>
              <a:buClr>
                <a:schemeClr val="lt1"/>
              </a:buClr>
              <a:buSzPts val="2200"/>
              <a:buNone/>
            </a:pPr>
            <a:endParaRPr dirty="0"/>
          </a:p>
        </p:txBody>
      </p:sp>
      <p:pic>
        <p:nvPicPr>
          <p:cNvPr id="11" name="Picture Placeholder 10" descr="Cross section of young plant and roots">
            <a:extLst>
              <a:ext uri="{FF2B5EF4-FFF2-40B4-BE49-F238E27FC236}">
                <a16:creationId xmlns:a16="http://schemas.microsoft.com/office/drawing/2014/main" id="{D15ADB7A-87D8-F6F3-E2A6-45626DAF1C83}"/>
              </a:ext>
            </a:extLst>
          </p:cNvPr>
          <p:cNvPicPr>
            <a:picLocks noGrp="1" noChangeAspect="1"/>
          </p:cNvPicPr>
          <p:nvPr>
            <p:ph type="pic" sz="quarter" idx="17"/>
          </p:nvPr>
        </p:nvPicPr>
        <p:blipFill rotWithShape="1">
          <a:blip r:embed="rId2" cstate="screen">
            <a:extLst>
              <a:ext uri="{28A0092B-C50C-407E-A947-70E740481C1C}">
                <a14:useLocalDpi xmlns:a14="http://schemas.microsoft.com/office/drawing/2010/main"/>
              </a:ext>
            </a:extLst>
          </a:blip>
          <a:srcRect l="47434" r="2032"/>
          <a:stretch/>
        </p:blipFill>
        <p:spPr>
          <a:xfrm>
            <a:off x="7340026" y="0"/>
            <a:ext cx="4851974" cy="6858000"/>
          </a:xfrm>
        </p:spPr>
      </p:pic>
    </p:spTree>
    <p:extLst>
      <p:ext uri="{BB962C8B-B14F-4D97-AF65-F5344CB8AC3E}">
        <p14:creationId xmlns:p14="http://schemas.microsoft.com/office/powerpoint/2010/main" val="40761438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16F389-B32A-6028-F8D2-49FC53A6D7D4}"/>
              </a:ext>
            </a:extLst>
          </p:cNvPr>
          <p:cNvSpPr>
            <a:spLocks noGrp="1"/>
          </p:cNvSpPr>
          <p:nvPr>
            <p:ph type="body" sz="quarter" idx="16"/>
          </p:nvPr>
        </p:nvSpPr>
        <p:spPr>
          <a:xfrm>
            <a:off x="447059" y="441202"/>
            <a:ext cx="11297875" cy="580518"/>
          </a:xfrm>
        </p:spPr>
        <p:txBody>
          <a:bodyPr/>
          <a:lstStyle/>
          <a:p>
            <a:pPr algn="l"/>
            <a:r>
              <a:rPr lang="en-IE" sz="3600" b="1" dirty="0"/>
              <a:t>1. </a:t>
            </a:r>
            <a:r>
              <a:rPr lang="en-IE" sz="3600" b="1" dirty="0" err="1"/>
              <a:t>Sopravvivenza</a:t>
            </a:r>
            <a:r>
              <a:rPr lang="en-IE" sz="3600" b="1" dirty="0"/>
              <a:t> del </a:t>
            </a:r>
            <a:r>
              <a:rPr lang="en-IE" sz="3600" b="1" dirty="0" err="1"/>
              <a:t>Patrimonio</a:t>
            </a:r>
            <a:r>
              <a:rPr lang="en-IE" sz="3600" b="1" dirty="0"/>
              <a:t> </a:t>
            </a:r>
            <a:r>
              <a:rPr lang="en-IE" sz="3600" b="1" dirty="0" err="1"/>
              <a:t>alimentare</a:t>
            </a:r>
            <a:endParaRPr lang="en-IE" sz="3600" b="1" dirty="0"/>
          </a:p>
        </p:txBody>
      </p:sp>
      <p:sp>
        <p:nvSpPr>
          <p:cNvPr id="4" name="Google Shape;702;p26">
            <a:extLst>
              <a:ext uri="{FF2B5EF4-FFF2-40B4-BE49-F238E27FC236}">
                <a16:creationId xmlns:a16="http://schemas.microsoft.com/office/drawing/2014/main" id="{E974E5CA-3A7A-13E2-2246-DC7ACAF27741}"/>
              </a:ext>
            </a:extLst>
          </p:cNvPr>
          <p:cNvSpPr txBox="1">
            <a:spLocks noGrp="1"/>
          </p:cNvSpPr>
          <p:nvPr>
            <p:ph type="body" sz="quarter" idx="18"/>
          </p:nvPr>
        </p:nvSpPr>
        <p:spPr>
          <a:xfrm>
            <a:off x="209716" y="1629772"/>
            <a:ext cx="11783810" cy="3856037"/>
          </a:xfrm>
          <a:prstGeom prst="rect">
            <a:avLst/>
          </a:prstGeom>
          <a:noFill/>
          <a:ln>
            <a:noFill/>
          </a:ln>
        </p:spPr>
        <p:txBody>
          <a:bodyPr spcFirstLastPara="1" wrap="square" lIns="91425" tIns="45700" rIns="91425" bIns="45700" anchor="t" anchorCtr="0">
            <a:normAutofit fontScale="92500"/>
          </a:bodyPr>
          <a:lstStyle/>
          <a:p>
            <a:pPr marL="228600" lvl="0" indent="0" algn="l" rtl="0">
              <a:lnSpc>
                <a:spcPct val="110000"/>
              </a:lnSpc>
              <a:spcBef>
                <a:spcPts val="0"/>
              </a:spcBef>
              <a:spcAft>
                <a:spcPts val="0"/>
              </a:spcAft>
              <a:buClr>
                <a:schemeClr val="lt1"/>
              </a:buClr>
              <a:buSzPts val="2400"/>
              <a:buNone/>
            </a:pPr>
            <a:r>
              <a:rPr lang="it-IT" dirty="0"/>
              <a:t>La cultura e il patrimonio alimentare sono un fattore importante per </a:t>
            </a:r>
            <a:r>
              <a:rPr lang="it-IT" b="1" dirty="0"/>
              <a:t>mantenere la diversità culturale di fronte alla crescente globalizzazione</a:t>
            </a:r>
            <a:r>
              <a:rPr lang="it-IT" dirty="0"/>
              <a:t>. Conoscere e comprendere le tradizioni delle diverse comunità aiuta il dialogo interculturale e incoraggia il rispetto reciproco per altri modi di vita.</a:t>
            </a:r>
          </a:p>
          <a:p>
            <a:pPr marL="228600" lvl="0" indent="0" algn="l" rtl="0">
              <a:lnSpc>
                <a:spcPct val="110000"/>
              </a:lnSpc>
              <a:spcBef>
                <a:spcPts val="0"/>
              </a:spcBef>
              <a:spcAft>
                <a:spcPts val="0"/>
              </a:spcAft>
              <a:buClr>
                <a:schemeClr val="lt1"/>
              </a:buClr>
              <a:buSzPts val="2400"/>
              <a:buNone/>
            </a:pPr>
            <a:r>
              <a:rPr lang="it-IT" dirty="0"/>
              <a:t>L'importanza del patrimonio culturale immateriale risiede nel patrimonio di conoscenze e competenze che viene trasmesso da una generazione all'altra. Come piccoli agricoltori, svolgete un ruolo enorme nella sopravvivenza del patrimonio alimentare attraverso azioni come la conservazione delle sementi, il mantenimento di razze rare nell'allevamento e la biodiversità delle colture nella vostra azienda. </a:t>
            </a:r>
          </a:p>
          <a:p>
            <a:pPr marL="228600" lvl="0" indent="0" algn="l" rtl="0">
              <a:lnSpc>
                <a:spcPct val="110000"/>
              </a:lnSpc>
              <a:spcBef>
                <a:spcPts val="0"/>
              </a:spcBef>
              <a:spcAft>
                <a:spcPts val="0"/>
              </a:spcAft>
              <a:buClr>
                <a:schemeClr val="lt1"/>
              </a:buClr>
              <a:buSzPts val="2400"/>
              <a:buNone/>
            </a:pPr>
            <a:r>
              <a:rPr lang="it-IT" dirty="0"/>
              <a:t>Il valore sociale ed economico di questa sopravvivenza del patrimonio alimentare è rilevante per le comunità locali e la loro storia, così come per l'industria alimentare e l'industria del turismo.</a:t>
            </a:r>
          </a:p>
          <a:p>
            <a:pPr marL="228600" lvl="0" indent="0" algn="l" rtl="0">
              <a:lnSpc>
                <a:spcPct val="110000"/>
              </a:lnSpc>
              <a:spcBef>
                <a:spcPts val="0"/>
              </a:spcBef>
              <a:spcAft>
                <a:spcPts val="0"/>
              </a:spcAft>
              <a:buClr>
                <a:schemeClr val="lt1"/>
              </a:buClr>
              <a:buSzPts val="2400"/>
              <a:buNone/>
            </a:pPr>
            <a:endParaRPr dirty="0"/>
          </a:p>
        </p:txBody>
      </p:sp>
    </p:spTree>
    <p:extLst>
      <p:ext uri="{BB962C8B-B14F-4D97-AF65-F5344CB8AC3E}">
        <p14:creationId xmlns:p14="http://schemas.microsoft.com/office/powerpoint/2010/main" val="2623304324"/>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D0F7F29FAAF84E49985F5364605989CA" ma:contentTypeVersion="8" ma:contentTypeDescription="Create a new document." ma:contentTypeScope="" ma:versionID="422fd0eccd15940ec8205d25b9bb0228">
  <xsd:schema xmlns:xsd="http://www.w3.org/2001/XMLSchema" xmlns:xs="http://www.w3.org/2001/XMLSchema" xmlns:p="http://schemas.microsoft.com/office/2006/metadata/properties" xmlns:ns2="67dd3286-db87-444e-8dd1-4849b974caca" targetNamespace="http://schemas.microsoft.com/office/2006/metadata/properties" ma:root="true" ma:fieldsID="0aaa5d8ecb3d525cb0abd63b0ddb9e30" ns2:_="">
    <xsd:import namespace="67dd3286-db87-444e-8dd1-4849b974caca"/>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7dd3286-db87-444e-8dd1-4849b974cac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66145FB-4636-4157-BF5E-D49F921C9EAB}">
  <ds:schemaRefs>
    <ds:schemaRef ds:uri="http://schemas.microsoft.com/sharepoint/v3/contenttype/forms"/>
  </ds:schemaRefs>
</ds:datastoreItem>
</file>

<file path=customXml/itemProps2.xml><?xml version="1.0" encoding="utf-8"?>
<ds:datastoreItem xmlns:ds="http://schemas.openxmlformats.org/officeDocument/2006/customXml" ds:itemID="{0E0FFABF-6825-4A63-A590-A7F505AF00C5}">
  <ds:schemaRefs>
    <ds:schemaRef ds:uri="67dd3286-db87-444e-8dd1-4849b974cac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3899D0CA-6980-4313-BB9A-84311FBC6543}">
  <ds:schemaRefs>
    <ds:schemaRef ds:uri="http://schemas.microsoft.com/office/2006/metadata/properties"/>
    <ds:schemaRef ds:uri="http://purl.org/dc/dcmitype/"/>
    <ds:schemaRef ds:uri="http://www.w3.org/XML/1998/namespace"/>
    <ds:schemaRef ds:uri="http://schemas.microsoft.com/office/infopath/2007/PartnerControls"/>
    <ds:schemaRef ds:uri="http://purl.org/dc/elements/1.1/"/>
    <ds:schemaRef ds:uri="http://purl.org/dc/terms/"/>
    <ds:schemaRef ds:uri="http://schemas.microsoft.com/office/2006/documentManagement/types"/>
    <ds:schemaRef ds:uri="http://schemas.openxmlformats.org/package/2006/metadata/core-properties"/>
    <ds:schemaRef ds:uri="67dd3286-db87-444e-8dd1-4849b974caca"/>
  </ds:schemaRefs>
</ds:datastoreItem>
</file>

<file path=docProps/app.xml><?xml version="1.0" encoding="utf-8"?>
<Properties xmlns="http://schemas.openxmlformats.org/officeDocument/2006/extended-properties" xmlns:vt="http://schemas.openxmlformats.org/officeDocument/2006/docPropsVTypes">
  <TotalTime>19041</TotalTime>
  <Words>4406</Words>
  <Application>Microsoft Office PowerPoint</Application>
  <PresentationFormat>Widescreen</PresentationFormat>
  <Paragraphs>287</Paragraphs>
  <Slides>53</Slides>
  <Notes>1</Notes>
  <HiddenSlides>0</HiddenSlides>
  <MMClips>7</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53</vt:i4>
      </vt:variant>
    </vt:vector>
  </HeadingPairs>
  <TitlesOfParts>
    <vt:vector size="61" baseType="lpstr">
      <vt:lpstr>Arial</vt:lpstr>
      <vt:lpstr>Calibri</vt:lpstr>
      <vt:lpstr>Calibri Light</vt:lpstr>
      <vt:lpstr>Montserrat Light</vt:lpstr>
      <vt:lpstr>Quattrocento Sans</vt:lpstr>
      <vt:lpstr>Raleway</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canice euei</cp:lastModifiedBy>
  <cp:revision>187</cp:revision>
  <dcterms:created xsi:type="dcterms:W3CDTF">2019-11-20T14:08:21Z</dcterms:created>
  <dcterms:modified xsi:type="dcterms:W3CDTF">2022-12-16T15:15:50Z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0x010100D0F7F29FAAF84E49985F5364605989CA</vt:lpwstr>
  </property>
</Properties>
</file>